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2" r:id="rId1"/>
    <p:sldMasterId id="2147483802" r:id="rId2"/>
    <p:sldMasterId id="2147483794" r:id="rId3"/>
    <p:sldMasterId id="2147483783" r:id="rId4"/>
    <p:sldMasterId id="2147483775" r:id="rId5"/>
    <p:sldMasterId id="2147483809" r:id="rId6"/>
    <p:sldMasterId id="2147483814" r:id="rId7"/>
    <p:sldMasterId id="2147483817" r:id="rId8"/>
    <p:sldMasterId id="2147483824" r:id="rId9"/>
    <p:sldMasterId id="2147487232" r:id="rId10"/>
  </p:sldMasterIdLst>
  <p:notesMasterIdLst>
    <p:notesMasterId r:id="rId47"/>
  </p:notesMasterIdLst>
  <p:handoutMasterIdLst>
    <p:handoutMasterId r:id="rId48"/>
  </p:handoutMasterIdLst>
  <p:sldIdLst>
    <p:sldId id="288" r:id="rId11"/>
    <p:sldId id="348" r:id="rId12"/>
    <p:sldId id="280" r:id="rId13"/>
    <p:sldId id="516" r:id="rId14"/>
    <p:sldId id="505" r:id="rId15"/>
    <p:sldId id="274" r:id="rId16"/>
    <p:sldId id="532" r:id="rId17"/>
    <p:sldId id="476" r:id="rId18"/>
    <p:sldId id="478" r:id="rId19"/>
    <p:sldId id="479" r:id="rId20"/>
    <p:sldId id="480" r:id="rId21"/>
    <p:sldId id="401" r:id="rId22"/>
    <p:sldId id="528" r:id="rId23"/>
    <p:sldId id="524" r:id="rId24"/>
    <p:sldId id="525" r:id="rId25"/>
    <p:sldId id="526" r:id="rId26"/>
    <p:sldId id="481" r:id="rId27"/>
    <p:sldId id="530" r:id="rId28"/>
    <p:sldId id="429" r:id="rId29"/>
    <p:sldId id="523" r:id="rId30"/>
    <p:sldId id="509" r:id="rId31"/>
    <p:sldId id="510" r:id="rId32"/>
    <p:sldId id="511" r:id="rId33"/>
    <p:sldId id="512" r:id="rId34"/>
    <p:sldId id="513" r:id="rId35"/>
    <p:sldId id="515" r:id="rId36"/>
    <p:sldId id="514" r:id="rId37"/>
    <p:sldId id="533" r:id="rId38"/>
    <p:sldId id="522" r:id="rId39"/>
    <p:sldId id="412" r:id="rId40"/>
    <p:sldId id="283" r:id="rId41"/>
    <p:sldId id="520" r:id="rId42"/>
    <p:sldId id="521" r:id="rId43"/>
    <p:sldId id="517" r:id="rId44"/>
    <p:sldId id="518" r:id="rId45"/>
    <p:sldId id="519" r:id="rId46"/>
  </p:sldIdLst>
  <p:sldSz cx="9144000" cy="6858000" type="screen4x3"/>
  <p:notesSz cx="9236075" cy="6950075"/>
  <p:defaultTextStyle>
    <a:defPPr>
      <a:defRPr lang="en-US"/>
    </a:defPPr>
    <a:lvl1pPr algn="l" rtl="0" eaLnBrk="0" fontAlgn="base" hangingPunct="0">
      <a:spcBef>
        <a:spcPct val="0"/>
      </a:spcBef>
      <a:spcAft>
        <a:spcPct val="0"/>
      </a:spcAft>
      <a:defRPr sz="1200" kern="1200">
        <a:solidFill>
          <a:srgbClr val="000000"/>
        </a:solidFill>
        <a:latin typeface="Arial" panose="020B0604020202020204" pitchFamily="34" charset="0"/>
        <a:ea typeface="ヒラギノ角ゴ ProN W3"/>
        <a:cs typeface="ヒラギノ角ゴ ProN W3"/>
        <a:sym typeface="Lucida Grande CE"/>
      </a:defRPr>
    </a:lvl1pPr>
    <a:lvl2pPr marL="457200" algn="l" rtl="0" eaLnBrk="0" fontAlgn="base" hangingPunct="0">
      <a:spcBef>
        <a:spcPct val="0"/>
      </a:spcBef>
      <a:spcAft>
        <a:spcPct val="0"/>
      </a:spcAft>
      <a:defRPr sz="1200" kern="1200">
        <a:solidFill>
          <a:srgbClr val="000000"/>
        </a:solidFill>
        <a:latin typeface="Arial" panose="020B0604020202020204" pitchFamily="34" charset="0"/>
        <a:ea typeface="ヒラギノ角ゴ ProN W3"/>
        <a:cs typeface="ヒラギノ角ゴ ProN W3"/>
        <a:sym typeface="Lucida Grande CE"/>
      </a:defRPr>
    </a:lvl2pPr>
    <a:lvl3pPr marL="914400" algn="l" rtl="0" eaLnBrk="0" fontAlgn="base" hangingPunct="0">
      <a:spcBef>
        <a:spcPct val="0"/>
      </a:spcBef>
      <a:spcAft>
        <a:spcPct val="0"/>
      </a:spcAft>
      <a:defRPr sz="1200" kern="1200">
        <a:solidFill>
          <a:srgbClr val="000000"/>
        </a:solidFill>
        <a:latin typeface="Arial" panose="020B0604020202020204" pitchFamily="34" charset="0"/>
        <a:ea typeface="ヒラギノ角ゴ ProN W3"/>
        <a:cs typeface="ヒラギノ角ゴ ProN W3"/>
        <a:sym typeface="Lucida Grande CE"/>
      </a:defRPr>
    </a:lvl3pPr>
    <a:lvl4pPr marL="1371600" algn="l" rtl="0" eaLnBrk="0" fontAlgn="base" hangingPunct="0">
      <a:spcBef>
        <a:spcPct val="0"/>
      </a:spcBef>
      <a:spcAft>
        <a:spcPct val="0"/>
      </a:spcAft>
      <a:defRPr sz="1200" kern="1200">
        <a:solidFill>
          <a:srgbClr val="000000"/>
        </a:solidFill>
        <a:latin typeface="Arial" panose="020B0604020202020204" pitchFamily="34" charset="0"/>
        <a:ea typeface="ヒラギノ角ゴ ProN W3"/>
        <a:cs typeface="ヒラギノ角ゴ ProN W3"/>
        <a:sym typeface="Lucida Grande CE"/>
      </a:defRPr>
    </a:lvl4pPr>
    <a:lvl5pPr marL="1828800" algn="l" rtl="0" eaLnBrk="0" fontAlgn="base" hangingPunct="0">
      <a:spcBef>
        <a:spcPct val="0"/>
      </a:spcBef>
      <a:spcAft>
        <a:spcPct val="0"/>
      </a:spcAft>
      <a:defRPr sz="1200" kern="1200">
        <a:solidFill>
          <a:srgbClr val="000000"/>
        </a:solidFill>
        <a:latin typeface="Arial" panose="020B0604020202020204" pitchFamily="34" charset="0"/>
        <a:ea typeface="ヒラギノ角ゴ ProN W3"/>
        <a:cs typeface="ヒラギノ角ゴ ProN W3"/>
        <a:sym typeface="Lucida Grande CE"/>
      </a:defRPr>
    </a:lvl5pPr>
    <a:lvl6pPr marL="2286000" algn="l" defTabSz="914400" rtl="0" eaLnBrk="1" latinLnBrk="0" hangingPunct="1">
      <a:defRPr sz="1200" kern="1200">
        <a:solidFill>
          <a:srgbClr val="000000"/>
        </a:solidFill>
        <a:latin typeface="Arial" panose="020B0604020202020204" pitchFamily="34" charset="0"/>
        <a:ea typeface="ヒラギノ角ゴ ProN W3"/>
        <a:cs typeface="ヒラギノ角ゴ ProN W3"/>
        <a:sym typeface="Lucida Grande CE"/>
      </a:defRPr>
    </a:lvl6pPr>
    <a:lvl7pPr marL="2743200" algn="l" defTabSz="914400" rtl="0" eaLnBrk="1" latinLnBrk="0" hangingPunct="1">
      <a:defRPr sz="1200" kern="1200">
        <a:solidFill>
          <a:srgbClr val="000000"/>
        </a:solidFill>
        <a:latin typeface="Arial" panose="020B0604020202020204" pitchFamily="34" charset="0"/>
        <a:ea typeface="ヒラギノ角ゴ ProN W3"/>
        <a:cs typeface="ヒラギノ角ゴ ProN W3"/>
        <a:sym typeface="Lucida Grande CE"/>
      </a:defRPr>
    </a:lvl7pPr>
    <a:lvl8pPr marL="3200400" algn="l" defTabSz="914400" rtl="0" eaLnBrk="1" latinLnBrk="0" hangingPunct="1">
      <a:defRPr sz="1200" kern="1200">
        <a:solidFill>
          <a:srgbClr val="000000"/>
        </a:solidFill>
        <a:latin typeface="Arial" panose="020B0604020202020204" pitchFamily="34" charset="0"/>
        <a:ea typeface="ヒラギノ角ゴ ProN W3"/>
        <a:cs typeface="ヒラギノ角ゴ ProN W3"/>
        <a:sym typeface="Lucida Grande CE"/>
      </a:defRPr>
    </a:lvl8pPr>
    <a:lvl9pPr marL="3657600" algn="l" defTabSz="914400" rtl="0" eaLnBrk="1" latinLnBrk="0" hangingPunct="1">
      <a:defRPr sz="1200" kern="1200">
        <a:solidFill>
          <a:srgbClr val="000000"/>
        </a:solidFill>
        <a:latin typeface="Arial" panose="020B0604020202020204" pitchFamily="34" charset="0"/>
        <a:ea typeface="ヒラギノ角ゴ ProN W3"/>
        <a:cs typeface="ヒラギノ角ゴ ProN W3"/>
        <a:sym typeface="Lucida Grande CE"/>
      </a:defRPr>
    </a:lvl9pPr>
  </p:defaultTextStyle>
  <p:extLst>
    <p:ext uri="{EFAFB233-063F-42B5-8137-9DF3F51BA10A}">
      <p15:sldGuideLst xmlns:p15="http://schemas.microsoft.com/office/powerpoint/2012/main">
        <p15:guide id="1" orient="horz" pos="3072">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D5763"/>
    <a:srgbClr val="164E5F"/>
    <a:srgbClr val="3CABBE"/>
    <a:srgbClr val="D51E3E"/>
    <a:srgbClr val="66A98E"/>
    <a:srgbClr val="F5B73E"/>
    <a:srgbClr val="A29CA9"/>
    <a:srgbClr val="F052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96" autoAdjust="0"/>
    <p:restoredTop sz="86163" autoAdjust="0"/>
  </p:normalViewPr>
  <p:slideViewPr>
    <p:cSldViewPr>
      <p:cViewPr varScale="1">
        <p:scale>
          <a:sx n="81" d="100"/>
          <a:sy n="81" d="100"/>
        </p:scale>
        <p:origin x="750" y="42"/>
      </p:cViewPr>
      <p:guideLst>
        <p:guide orient="horz" pos="3072"/>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10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700" cy="347044"/>
          </a:xfrm>
          <a:prstGeom prst="rect">
            <a:avLst/>
          </a:prstGeom>
        </p:spPr>
        <p:txBody>
          <a:bodyPr vert="horz" lIns="92474" tIns="46237" rIns="92474" bIns="46237"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5231372" y="0"/>
            <a:ext cx="4002700" cy="347044"/>
          </a:xfrm>
          <a:prstGeom prst="rect">
            <a:avLst/>
          </a:prstGeom>
        </p:spPr>
        <p:txBody>
          <a:bodyPr vert="horz" lIns="92474" tIns="46237" rIns="92474" bIns="46237" rtlCol="0"/>
          <a:lstStyle>
            <a:lvl1pPr algn="r" eaLnBrk="1" hangingPunct="1">
              <a:defRPr sz="1200">
                <a:latin typeface="Arial" charset="0"/>
              </a:defRPr>
            </a:lvl1pPr>
          </a:lstStyle>
          <a:p>
            <a:pPr>
              <a:defRPr/>
            </a:pPr>
            <a:fld id="{07CB206D-76D4-4F73-A620-BF46FD49C921}" type="datetimeFigureOut">
              <a:rPr lang="en-US"/>
              <a:pPr>
                <a:defRPr/>
              </a:pPr>
              <a:t>9/16/2019</a:t>
            </a:fld>
            <a:endParaRPr lang="en-US"/>
          </a:p>
        </p:txBody>
      </p:sp>
      <p:sp>
        <p:nvSpPr>
          <p:cNvPr id="4" name="Footer Placeholder 3"/>
          <p:cNvSpPr>
            <a:spLocks noGrp="1"/>
          </p:cNvSpPr>
          <p:nvPr>
            <p:ph type="ftr" sz="quarter" idx="2"/>
          </p:nvPr>
        </p:nvSpPr>
        <p:spPr>
          <a:xfrm>
            <a:off x="1" y="6601882"/>
            <a:ext cx="4002700" cy="347044"/>
          </a:xfrm>
          <a:prstGeom prst="rect">
            <a:avLst/>
          </a:prstGeom>
        </p:spPr>
        <p:txBody>
          <a:bodyPr vert="horz" lIns="92474" tIns="46237" rIns="92474" bIns="46237"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5231372" y="6601882"/>
            <a:ext cx="4002700" cy="347044"/>
          </a:xfrm>
          <a:prstGeom prst="rect">
            <a:avLst/>
          </a:prstGeom>
        </p:spPr>
        <p:txBody>
          <a:bodyPr vert="horz" wrap="square" lIns="92474" tIns="46237" rIns="92474" bIns="46237" numCol="1" anchor="b" anchorCtr="0" compatLnSpc="1">
            <a:prstTxWarp prst="textNoShape">
              <a:avLst/>
            </a:prstTxWarp>
          </a:bodyPr>
          <a:lstStyle>
            <a:lvl1pPr algn="r" eaLnBrk="1" hangingPunct="1">
              <a:defRPr sz="1200"/>
            </a:lvl1pPr>
          </a:lstStyle>
          <a:p>
            <a:pPr>
              <a:defRPr/>
            </a:pPr>
            <a:fld id="{15E95E10-271A-4C72-A9CB-5CEB291F435F}" type="slidenum">
              <a:rPr lang="en-US" altLang="en-US"/>
              <a:pPr>
                <a:defRPr/>
              </a:pPr>
              <a:t>‹#›</a:t>
            </a:fld>
            <a:endParaRPr lang="en-US" altLang="en-US"/>
          </a:p>
        </p:txBody>
      </p:sp>
    </p:spTree>
    <p:extLst>
      <p:ext uri="{BB962C8B-B14F-4D97-AF65-F5344CB8AC3E}">
        <p14:creationId xmlns:p14="http://schemas.microsoft.com/office/powerpoint/2010/main" val="34563349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p:cNvSpPr>
          <p:nvPr>
            <p:ph type="hdr" sz="quarter"/>
          </p:nvPr>
        </p:nvSpPr>
        <p:spPr bwMode="auto">
          <a:xfrm>
            <a:off x="1" y="0"/>
            <a:ext cx="4002700" cy="347044"/>
          </a:xfrm>
          <a:prstGeom prst="rect">
            <a:avLst/>
          </a:prstGeom>
          <a:noFill/>
          <a:ln>
            <a:noFill/>
          </a:ln>
          <a:effectLst/>
        </p:spPr>
        <p:txBody>
          <a:bodyPr vert="horz" wrap="square" lIns="92474" tIns="46237" rIns="92474" bIns="46237" numCol="1" anchor="t" anchorCtr="0" compatLnSpc="1">
            <a:prstTxWarp prst="textNoShape">
              <a:avLst/>
            </a:prstTxWarp>
          </a:bodyPr>
          <a:lstStyle>
            <a:lvl1pPr eaLnBrk="1" hangingPunct="1">
              <a:defRPr>
                <a:latin typeface="Lucida Grande CE" charset="0"/>
                <a:ea typeface="ヒラギノ角ゴ ProN W3" charset="0"/>
                <a:cs typeface="ヒラギノ角ゴ ProN W3" charset="0"/>
                <a:sym typeface="Lucida Grande CE" charset="0"/>
              </a:defRPr>
            </a:lvl1pPr>
          </a:lstStyle>
          <a:p>
            <a:pPr>
              <a:defRPr/>
            </a:pPr>
            <a:endParaRPr lang="en-US"/>
          </a:p>
        </p:txBody>
      </p:sp>
      <p:sp>
        <p:nvSpPr>
          <p:cNvPr id="20483" name="Rectangle 3"/>
          <p:cNvSpPr>
            <a:spLocks noGrp="1"/>
          </p:cNvSpPr>
          <p:nvPr>
            <p:ph type="dt" idx="1"/>
          </p:nvPr>
        </p:nvSpPr>
        <p:spPr bwMode="auto">
          <a:xfrm>
            <a:off x="5233377" y="0"/>
            <a:ext cx="4002699" cy="347044"/>
          </a:xfrm>
          <a:prstGeom prst="rect">
            <a:avLst/>
          </a:prstGeom>
          <a:noFill/>
          <a:ln>
            <a:noFill/>
          </a:ln>
          <a:effectLst/>
        </p:spPr>
        <p:txBody>
          <a:bodyPr vert="horz" wrap="square" lIns="92474" tIns="46237" rIns="92474" bIns="46237" numCol="1" anchor="t" anchorCtr="0" compatLnSpc="1">
            <a:prstTxWarp prst="textNoShape">
              <a:avLst/>
            </a:prstTxWarp>
          </a:bodyPr>
          <a:lstStyle>
            <a:lvl1pPr algn="r" eaLnBrk="1" hangingPunct="1">
              <a:defRPr>
                <a:latin typeface="Lucida Grande CE" charset="0"/>
                <a:ea typeface="ヒラギノ角ゴ ProN W3" charset="0"/>
                <a:cs typeface="ヒラギノ角ゴ ProN W3" charset="0"/>
                <a:sym typeface="Lucida Grande CE"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2881313" y="522288"/>
            <a:ext cx="3473450" cy="2605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p:cNvSpPr>
          <p:nvPr>
            <p:ph type="body" sz="quarter" idx="3"/>
          </p:nvPr>
        </p:nvSpPr>
        <p:spPr bwMode="auto">
          <a:xfrm>
            <a:off x="1230676" y="3301516"/>
            <a:ext cx="6774725" cy="3126844"/>
          </a:xfrm>
          <a:prstGeom prst="rect">
            <a:avLst/>
          </a:prstGeom>
          <a:noFill/>
          <a:ln>
            <a:noFill/>
          </a:ln>
          <a:effectLst/>
        </p:spPr>
        <p:txBody>
          <a:bodyPr vert="horz" wrap="square" lIns="92474" tIns="46237" rIns="92474" bIns="462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p:cNvSpPr>
          <p:nvPr>
            <p:ph type="ftr" sz="quarter" idx="4"/>
          </p:nvPr>
        </p:nvSpPr>
        <p:spPr bwMode="auto">
          <a:xfrm>
            <a:off x="1" y="6603031"/>
            <a:ext cx="4002700" cy="347044"/>
          </a:xfrm>
          <a:prstGeom prst="rect">
            <a:avLst/>
          </a:prstGeom>
          <a:noFill/>
          <a:ln>
            <a:noFill/>
          </a:ln>
          <a:effectLst/>
        </p:spPr>
        <p:txBody>
          <a:bodyPr vert="horz" wrap="square" lIns="92474" tIns="46237" rIns="92474" bIns="46237" numCol="1" anchor="b" anchorCtr="0" compatLnSpc="1">
            <a:prstTxWarp prst="textNoShape">
              <a:avLst/>
            </a:prstTxWarp>
          </a:bodyPr>
          <a:lstStyle>
            <a:lvl1pPr eaLnBrk="1" hangingPunct="1">
              <a:defRPr>
                <a:latin typeface="Lucida Grande CE" charset="0"/>
                <a:ea typeface="ヒラギノ角ゴ ProN W3" charset="0"/>
                <a:cs typeface="ヒラギノ角ゴ ProN W3" charset="0"/>
                <a:sym typeface="Lucida Grande CE" charset="0"/>
              </a:defRPr>
            </a:lvl1pPr>
          </a:lstStyle>
          <a:p>
            <a:pPr>
              <a:defRPr/>
            </a:pPr>
            <a:endParaRPr lang="en-US"/>
          </a:p>
        </p:txBody>
      </p:sp>
      <p:sp>
        <p:nvSpPr>
          <p:cNvPr id="20487" name="Rectangle 7"/>
          <p:cNvSpPr>
            <a:spLocks noGrp="1"/>
          </p:cNvSpPr>
          <p:nvPr>
            <p:ph type="sldNum" sz="quarter" idx="5"/>
          </p:nvPr>
        </p:nvSpPr>
        <p:spPr bwMode="auto">
          <a:xfrm>
            <a:off x="5233377" y="6603031"/>
            <a:ext cx="4002699" cy="347044"/>
          </a:xfrm>
          <a:prstGeom prst="rect">
            <a:avLst/>
          </a:prstGeom>
          <a:noFill/>
          <a:ln>
            <a:noFill/>
          </a:ln>
          <a:effectLst/>
        </p:spPr>
        <p:txBody>
          <a:bodyPr vert="horz" wrap="square" lIns="92474" tIns="46237" rIns="92474" bIns="46237" numCol="1" anchor="b" anchorCtr="0" compatLnSpc="1">
            <a:prstTxWarp prst="textNoShape">
              <a:avLst/>
            </a:prstTxWarp>
          </a:bodyPr>
          <a:lstStyle>
            <a:lvl1pPr algn="r" eaLnBrk="1" hangingPunct="1">
              <a:defRPr>
                <a:latin typeface="Lucida Grande CE"/>
              </a:defRPr>
            </a:lvl1pPr>
          </a:lstStyle>
          <a:p>
            <a:pPr>
              <a:defRPr/>
            </a:pPr>
            <a:fld id="{813AF28D-3F1A-415C-A089-68D4F1F2582E}" type="slidenum">
              <a:rPr lang="en-US" altLang="en-US"/>
              <a:pPr>
                <a:defRPr/>
              </a:pPr>
              <a:t>‹#›</a:t>
            </a:fld>
            <a:endParaRPr lang="en-US" altLang="en-US"/>
          </a:p>
        </p:txBody>
      </p:sp>
    </p:spTree>
    <p:extLst>
      <p:ext uri="{BB962C8B-B14F-4D97-AF65-F5344CB8AC3E}">
        <p14:creationId xmlns:p14="http://schemas.microsoft.com/office/powerpoint/2010/main" val="70324201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sz="1200" kern="1200">
        <a:solidFill>
          <a:schemeClr val="tx1"/>
        </a:solidFill>
        <a:latin typeface="Lucida Grande CE" charset="0"/>
        <a:ea typeface="MS PGothic" panose="020B0600070205080204" pitchFamily="34" charset="-128"/>
        <a:cs typeface="ＭＳ Ｐゴシック" charset="0"/>
      </a:defRPr>
    </a:lvl1pPr>
    <a:lvl2pPr marL="457200" algn="l" rtl="0" eaLnBrk="0" fontAlgn="base" hangingPunct="0">
      <a:spcBef>
        <a:spcPct val="0"/>
      </a:spcBef>
      <a:spcAft>
        <a:spcPct val="0"/>
      </a:spcAft>
      <a:defRPr sz="1200" kern="1200">
        <a:solidFill>
          <a:schemeClr val="tx1"/>
        </a:solidFill>
        <a:latin typeface="Lucida Grande CE" charset="0"/>
        <a:ea typeface="MS PGothic" panose="020B0600070205080204" pitchFamily="34" charset="-128"/>
        <a:cs typeface="ＭＳ Ｐゴシック"/>
      </a:defRPr>
    </a:lvl2pPr>
    <a:lvl3pPr marL="914400" algn="l" rtl="0" eaLnBrk="0" fontAlgn="base" hangingPunct="0">
      <a:spcBef>
        <a:spcPct val="0"/>
      </a:spcBef>
      <a:spcAft>
        <a:spcPct val="0"/>
      </a:spcAft>
      <a:defRPr sz="1200" kern="1200">
        <a:solidFill>
          <a:schemeClr val="tx1"/>
        </a:solidFill>
        <a:latin typeface="Lucida Grande CE" charset="0"/>
        <a:ea typeface="MS PGothic" panose="020B0600070205080204" pitchFamily="34" charset="-128"/>
        <a:cs typeface="ＭＳ Ｐゴシック"/>
      </a:defRPr>
    </a:lvl3pPr>
    <a:lvl4pPr marL="1371600" algn="l" rtl="0" eaLnBrk="0" fontAlgn="base" hangingPunct="0">
      <a:spcBef>
        <a:spcPct val="0"/>
      </a:spcBef>
      <a:spcAft>
        <a:spcPct val="0"/>
      </a:spcAft>
      <a:defRPr sz="1200" kern="1200">
        <a:solidFill>
          <a:schemeClr val="tx1"/>
        </a:solidFill>
        <a:latin typeface="Lucida Grande CE" charset="0"/>
        <a:ea typeface="MS PGothic" panose="020B0600070205080204" pitchFamily="34" charset="-128"/>
        <a:cs typeface="ＭＳ Ｐゴシック"/>
      </a:defRPr>
    </a:lvl4pPr>
    <a:lvl5pPr marL="1828800" algn="l" rtl="0" eaLnBrk="0" fontAlgn="base" hangingPunct="0">
      <a:spcBef>
        <a:spcPct val="0"/>
      </a:spcBef>
      <a:spcAft>
        <a:spcPct val="0"/>
      </a:spcAft>
      <a:defRPr sz="1200" kern="1200">
        <a:solidFill>
          <a:schemeClr val="tx1"/>
        </a:solidFill>
        <a:latin typeface="Lucida Grande CE" charset="0"/>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ChangeArrowheads="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Lucida Grande CE"/>
            </a:endParaRP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09336" indent="-271887">
              <a:defRPr sz="1100">
                <a:solidFill>
                  <a:srgbClr val="000000"/>
                </a:solidFill>
                <a:latin typeface="Arial" panose="020B0604020202020204" pitchFamily="34" charset="0"/>
                <a:ea typeface="ヒラギノ角ゴ ProN W3"/>
                <a:cs typeface="ヒラギノ角ゴ ProN W3"/>
                <a:sym typeface="Lucida Grande CE"/>
              </a:defRPr>
            </a:lvl2pPr>
            <a:lvl3pPr marL="1092104" indent="-217206">
              <a:defRPr sz="1100">
                <a:solidFill>
                  <a:srgbClr val="000000"/>
                </a:solidFill>
                <a:latin typeface="Arial" panose="020B0604020202020204" pitchFamily="34" charset="0"/>
                <a:ea typeface="ヒラギノ角ゴ ProN W3"/>
                <a:cs typeface="ヒラギノ角ゴ ProN W3"/>
                <a:sym typeface="Lucida Grande CE"/>
              </a:defRPr>
            </a:lvl3pPr>
            <a:lvl4pPr marL="1529553" indent="-217206">
              <a:defRPr sz="1100">
                <a:solidFill>
                  <a:srgbClr val="000000"/>
                </a:solidFill>
                <a:latin typeface="Arial" panose="020B0604020202020204" pitchFamily="34" charset="0"/>
                <a:ea typeface="ヒラギノ角ゴ ProN W3"/>
                <a:cs typeface="ヒラギノ角ゴ ProN W3"/>
                <a:sym typeface="Lucida Grande CE"/>
              </a:defRPr>
            </a:lvl4pPr>
            <a:lvl5pPr marL="1967002" indent="-217206">
              <a:defRPr sz="1100">
                <a:solidFill>
                  <a:srgbClr val="000000"/>
                </a:solidFill>
                <a:latin typeface="Arial" panose="020B0604020202020204" pitchFamily="34" charset="0"/>
                <a:ea typeface="ヒラギノ角ゴ ProN W3"/>
                <a:cs typeface="ヒラギノ角ゴ ProN W3"/>
                <a:sym typeface="Lucida Grande CE"/>
              </a:defRPr>
            </a:lvl5pPr>
            <a:lvl6pPr marL="2404451"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1900"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79349"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6798"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7217FF4D-3185-4553-8326-C60C285C76F0}" type="slidenum">
              <a:rPr lang="en-US" altLang="en-US" smtClean="0">
                <a:latin typeface="Lucida Grande CE"/>
              </a:rPr>
              <a:pPr/>
              <a:t>1</a:t>
            </a:fld>
            <a:endParaRPr lang="en-US" altLang="en-US">
              <a:latin typeface="Lucida Grande CE"/>
            </a:endParaRPr>
          </a:p>
        </p:txBody>
      </p:sp>
    </p:spTree>
    <p:extLst>
      <p:ext uri="{BB962C8B-B14F-4D97-AF65-F5344CB8AC3E}">
        <p14:creationId xmlns:p14="http://schemas.microsoft.com/office/powerpoint/2010/main" val="1437848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ChangeArrowheads="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Lucida Grande CE"/>
              </a:rPr>
              <a:t>Discussion on Strength-Based Theory (p.5) – ACEs Study</a:t>
            </a:r>
          </a:p>
          <a:p>
            <a:pPr eaLnBrk="1" hangingPunct="1"/>
            <a:r>
              <a:rPr lang="en-US" altLang="en-US" dirty="0">
                <a:latin typeface="Lucida Grande CE"/>
              </a:rPr>
              <a:t>COPD – Chronic</a:t>
            </a:r>
            <a:r>
              <a:rPr lang="en-US" altLang="en-US" baseline="0" dirty="0">
                <a:latin typeface="Lucida Grande CE"/>
              </a:rPr>
              <a:t> Obstructive Pulmonary disease</a:t>
            </a:r>
          </a:p>
          <a:p>
            <a:pPr eaLnBrk="1" hangingPunct="1"/>
            <a:r>
              <a:rPr lang="en-US" altLang="en-US" baseline="0" dirty="0">
                <a:latin typeface="Lucida Grande CE"/>
              </a:rPr>
              <a:t>People with 6+ ACES can die 20 YEARS earlier than those who have none.</a:t>
            </a:r>
          </a:p>
          <a:p>
            <a:pPr eaLnBrk="1" hangingPunct="1"/>
            <a:endParaRPr lang="en-US" altLang="en-US" baseline="0" dirty="0">
              <a:latin typeface="Lucida Grande CE"/>
            </a:endParaRPr>
          </a:p>
          <a:p>
            <a:pPr eaLnBrk="1" hangingPunct="1"/>
            <a:endParaRPr lang="en-US" altLang="en-US" dirty="0">
              <a:latin typeface="Lucida Grande CE"/>
            </a:endParaRPr>
          </a:p>
        </p:txBody>
      </p:sp>
      <p:sp>
        <p:nvSpPr>
          <p:cNvPr id="63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09336" indent="-271887">
              <a:defRPr sz="1100">
                <a:solidFill>
                  <a:srgbClr val="000000"/>
                </a:solidFill>
                <a:latin typeface="Arial" panose="020B0604020202020204" pitchFamily="34" charset="0"/>
                <a:ea typeface="ヒラギノ角ゴ ProN W3"/>
                <a:cs typeface="ヒラギノ角ゴ ProN W3"/>
                <a:sym typeface="Lucida Grande CE"/>
              </a:defRPr>
            </a:lvl2pPr>
            <a:lvl3pPr marL="1092104" indent="-217206">
              <a:defRPr sz="1100">
                <a:solidFill>
                  <a:srgbClr val="000000"/>
                </a:solidFill>
                <a:latin typeface="Arial" panose="020B0604020202020204" pitchFamily="34" charset="0"/>
                <a:ea typeface="ヒラギノ角ゴ ProN W3"/>
                <a:cs typeface="ヒラギノ角ゴ ProN W3"/>
                <a:sym typeface="Lucida Grande CE"/>
              </a:defRPr>
            </a:lvl3pPr>
            <a:lvl4pPr marL="1529553" indent="-217206">
              <a:defRPr sz="1100">
                <a:solidFill>
                  <a:srgbClr val="000000"/>
                </a:solidFill>
                <a:latin typeface="Arial" panose="020B0604020202020204" pitchFamily="34" charset="0"/>
                <a:ea typeface="ヒラギノ角ゴ ProN W3"/>
                <a:cs typeface="ヒラギノ角ゴ ProN W3"/>
                <a:sym typeface="Lucida Grande CE"/>
              </a:defRPr>
            </a:lvl4pPr>
            <a:lvl5pPr marL="1967002" indent="-217206">
              <a:defRPr sz="1100">
                <a:solidFill>
                  <a:srgbClr val="000000"/>
                </a:solidFill>
                <a:latin typeface="Arial" panose="020B0604020202020204" pitchFamily="34" charset="0"/>
                <a:ea typeface="ヒラギノ角ゴ ProN W3"/>
                <a:cs typeface="ヒラギノ角ゴ ProN W3"/>
                <a:sym typeface="Lucida Grande CE"/>
              </a:defRPr>
            </a:lvl5pPr>
            <a:lvl6pPr marL="2404451"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1900"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79349"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6798"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AF5B0E93-CFF7-4410-A764-93E1643A7BA3}" type="slidenum">
              <a:rPr lang="en-US" altLang="en-US" smtClean="0">
                <a:latin typeface="Lucida Grande CE"/>
              </a:rPr>
              <a:pPr/>
              <a:t>11</a:t>
            </a:fld>
            <a:endParaRPr lang="en-US" altLang="en-US">
              <a:latin typeface="Lucida Grande CE"/>
            </a:endParaRPr>
          </a:p>
        </p:txBody>
      </p:sp>
    </p:spTree>
    <p:extLst>
      <p:ext uri="{BB962C8B-B14F-4D97-AF65-F5344CB8AC3E}">
        <p14:creationId xmlns:p14="http://schemas.microsoft.com/office/powerpoint/2010/main" val="4166905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ChangeArrowheads="1" noTextEdit="1"/>
          </p:cNvSpPr>
          <p:nvPr>
            <p:ph type="sldImg"/>
          </p:nvPr>
        </p:nvSpPr>
        <p:spPr>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Lucida Grande CE"/>
              </a:rPr>
              <a:t>Discussion on Strength-Based Theory (p.5) – ACEs Study</a:t>
            </a:r>
          </a:p>
          <a:p>
            <a:pPr eaLnBrk="1" hangingPunct="1"/>
            <a:r>
              <a:rPr lang="en-US" dirty="0"/>
              <a:t>Strong, frequent, prolonged adversity / trauma (ACES) without the buffering of adequate adult support.  Toxic stress disrupts brain development.</a:t>
            </a:r>
            <a:br>
              <a:rPr lang="en-US" dirty="0"/>
            </a:br>
            <a:endParaRPr lang="en-US" altLang="en-US" dirty="0">
              <a:latin typeface="Lucida Grande CE"/>
            </a:endParaRPr>
          </a:p>
        </p:txBody>
      </p:sp>
      <p:sp>
        <p:nvSpPr>
          <p:cNvPr id="655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09336" indent="-271887">
              <a:defRPr sz="1100">
                <a:solidFill>
                  <a:srgbClr val="000000"/>
                </a:solidFill>
                <a:latin typeface="Arial" panose="020B0604020202020204" pitchFamily="34" charset="0"/>
                <a:ea typeface="ヒラギノ角ゴ ProN W3"/>
                <a:cs typeface="ヒラギノ角ゴ ProN W3"/>
                <a:sym typeface="Lucida Grande CE"/>
              </a:defRPr>
            </a:lvl2pPr>
            <a:lvl3pPr marL="1092104" indent="-217206">
              <a:defRPr sz="1100">
                <a:solidFill>
                  <a:srgbClr val="000000"/>
                </a:solidFill>
                <a:latin typeface="Arial" panose="020B0604020202020204" pitchFamily="34" charset="0"/>
                <a:ea typeface="ヒラギノ角ゴ ProN W3"/>
                <a:cs typeface="ヒラギノ角ゴ ProN W3"/>
                <a:sym typeface="Lucida Grande CE"/>
              </a:defRPr>
            </a:lvl3pPr>
            <a:lvl4pPr marL="1529553" indent="-217206">
              <a:defRPr sz="1100">
                <a:solidFill>
                  <a:srgbClr val="000000"/>
                </a:solidFill>
                <a:latin typeface="Arial" panose="020B0604020202020204" pitchFamily="34" charset="0"/>
                <a:ea typeface="ヒラギノ角ゴ ProN W3"/>
                <a:cs typeface="ヒラギノ角ゴ ProN W3"/>
                <a:sym typeface="Lucida Grande CE"/>
              </a:defRPr>
            </a:lvl4pPr>
            <a:lvl5pPr marL="1967002" indent="-217206">
              <a:defRPr sz="1100">
                <a:solidFill>
                  <a:srgbClr val="000000"/>
                </a:solidFill>
                <a:latin typeface="Arial" panose="020B0604020202020204" pitchFamily="34" charset="0"/>
                <a:ea typeface="ヒラギノ角ゴ ProN W3"/>
                <a:cs typeface="ヒラギノ角ゴ ProN W3"/>
                <a:sym typeface="Lucida Grande CE"/>
              </a:defRPr>
            </a:lvl5pPr>
            <a:lvl6pPr marL="2404451"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1900"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79349"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6798"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09DF0920-BB58-408B-9E62-993C86E389BA}" type="slidenum">
              <a:rPr lang="en-US" altLang="en-US" smtClean="0">
                <a:latin typeface="Lucida Grande CE"/>
              </a:rPr>
              <a:pPr/>
              <a:t>12</a:t>
            </a:fld>
            <a:endParaRPr lang="en-US" altLang="en-US">
              <a:latin typeface="Lucida Grande CE"/>
            </a:endParaRPr>
          </a:p>
        </p:txBody>
      </p:sp>
    </p:spTree>
    <p:extLst>
      <p:ext uri="{BB962C8B-B14F-4D97-AF65-F5344CB8AC3E}">
        <p14:creationId xmlns:p14="http://schemas.microsoft.com/office/powerpoint/2010/main" val="4046779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Exposure to multiple traumatic events, especially over a long period of time, has impact on immediate and long term development.</a:t>
            </a:r>
          </a:p>
          <a:p>
            <a:r>
              <a:rPr lang="en-US" dirty="0"/>
              <a:t>--positive experiences</a:t>
            </a:r>
          </a:p>
          <a:p>
            <a:r>
              <a:rPr lang="en-US" dirty="0"/>
              <a:t>--productive decision making, constructive engagement in family, community, school, etc.</a:t>
            </a:r>
          </a:p>
          <a:p>
            <a:r>
              <a:rPr lang="en-US" dirty="0"/>
              <a:t>--giving them a voice, choice, and personal responsibility</a:t>
            </a:r>
          </a:p>
          <a:p>
            <a:r>
              <a:rPr lang="en-US" dirty="0"/>
              <a:t>--promote development of self regulation, self reflection, self confidence, self compassion, and character (values)</a:t>
            </a:r>
          </a:p>
          <a:p>
            <a:endParaRPr lang="en-US" dirty="0"/>
          </a:p>
          <a:p>
            <a:endParaRPr lang="en-US" dirty="0"/>
          </a:p>
          <a:p>
            <a:r>
              <a:rPr lang="en-US" dirty="0"/>
              <a:t>Features of adolescent brain development:</a:t>
            </a:r>
          </a:p>
          <a:p>
            <a:r>
              <a:rPr lang="en-US" dirty="0"/>
              <a:t>Slide 37 from 9 from childhood to adolescence</a:t>
            </a:r>
          </a:p>
          <a:p>
            <a:endParaRPr lang="en-US" dirty="0"/>
          </a:p>
        </p:txBody>
      </p:sp>
      <p:sp>
        <p:nvSpPr>
          <p:cNvPr id="4" name="Slide Number Placeholder 3"/>
          <p:cNvSpPr>
            <a:spLocks noGrp="1"/>
          </p:cNvSpPr>
          <p:nvPr>
            <p:ph type="sldNum" sz="quarter" idx="10"/>
          </p:nvPr>
        </p:nvSpPr>
        <p:spPr/>
        <p:txBody>
          <a:bodyPr/>
          <a:lstStyle/>
          <a:p>
            <a:pPr>
              <a:defRPr/>
            </a:pPr>
            <a:fld id="{813AF28D-3F1A-415C-A089-68D4F1F2582E}" type="slidenum">
              <a:rPr lang="en-US" altLang="en-US" smtClean="0"/>
              <a:pPr>
                <a:defRPr/>
              </a:pPr>
              <a:t>13</a:t>
            </a:fld>
            <a:endParaRPr lang="en-US" altLang="en-US"/>
          </a:p>
        </p:txBody>
      </p:sp>
    </p:spTree>
    <p:extLst>
      <p:ext uri="{BB962C8B-B14F-4D97-AF65-F5344CB8AC3E}">
        <p14:creationId xmlns:p14="http://schemas.microsoft.com/office/powerpoint/2010/main" val="426713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13AF28D-3F1A-415C-A089-68D4F1F2582E}" type="slidenum">
              <a:rPr lang="en-US" altLang="en-US" smtClean="0"/>
              <a:pPr>
                <a:defRPr/>
              </a:pPr>
              <a:t>16</a:t>
            </a:fld>
            <a:endParaRPr lang="en-US" altLang="en-US"/>
          </a:p>
        </p:txBody>
      </p:sp>
    </p:spTree>
    <p:extLst>
      <p:ext uri="{BB962C8B-B14F-4D97-AF65-F5344CB8AC3E}">
        <p14:creationId xmlns:p14="http://schemas.microsoft.com/office/powerpoint/2010/main" val="1662663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Lucida Grande CE"/>
              </a:rPr>
              <a:t>The five protective factors at the foundation of Strengthening Families are characteristics that have been shown to make positive outcomes more likely for children and their families, and to reduce the likelihood of child abuse and neglect.</a:t>
            </a:r>
          </a:p>
          <a:p>
            <a:endParaRPr lang="en-US" altLang="en-US" dirty="0">
              <a:latin typeface="Lucida Grande CE"/>
            </a:endParaRPr>
          </a:p>
          <a:p>
            <a:r>
              <a:rPr lang="en-US" altLang="en-US" dirty="0">
                <a:latin typeface="Lucida Grande CE"/>
              </a:rPr>
              <a:t>Strengthening Families™ is a research-informed approach to increase family strengths, enhance child development and reduce the likelihood of child abuse and neglect. It is based on engaging families, programs and communities in building five key protective factors. At its heart, Strengthening Families is about how families are supported to build key protective factors that enable children to thrive. The five protective factors at the foundation of Strengthening Families also offer a framework for changes at the systems, policy and practice level – locally, statewide and nationally. </a:t>
            </a:r>
          </a:p>
          <a:p>
            <a:r>
              <a:rPr lang="en-US" altLang="en-US" dirty="0">
                <a:latin typeface="Lucida Grande CE"/>
              </a:rPr>
              <a:t>--Informed by research.  CSSP Looked at all existing literature and conducted interviews with those working with children ad families. </a:t>
            </a:r>
            <a:r>
              <a:rPr lang="en-US" altLang="en-US" dirty="0">
                <a:latin typeface="Century Gothic" panose="020B0502020202020204" pitchFamily="34" charset="0"/>
                <a:ea typeface="MS Mincho" panose="02020609040205080304" pitchFamily="49" charset="-128"/>
                <a:cs typeface="Times New Roman" panose="02020603050405020304" pitchFamily="18" charset="0"/>
              </a:rPr>
              <a:t>In addition to the literature review, CSSP wanted to make sure that the approach was informed by practice experience. To make sure that Strengthening Families incorporated the knowledge and values of workers across the country, CSSP hosted dialogue sessions with key partners nationwide. These dialogue sessions, coupled with literature review and input from the National Advisory Committee, were used to inform and develop the understanding of the five protective factors</a:t>
            </a:r>
          </a:p>
          <a:p>
            <a:endParaRPr lang="en-US" altLang="en-US" dirty="0">
              <a:latin typeface="Century Gothic" panose="020B0502020202020204" pitchFamily="34" charset="0"/>
              <a:ea typeface="MS Mincho" panose="02020609040205080304" pitchFamily="49" charset="-128"/>
              <a:cs typeface="Times New Roman" panose="02020603050405020304" pitchFamily="18" charset="0"/>
            </a:endParaRPr>
          </a:p>
          <a:p>
            <a:r>
              <a:rPr lang="en-US" altLang="en-US" dirty="0">
                <a:latin typeface="Century Gothic" panose="020B0502020202020204" pitchFamily="34" charset="0"/>
                <a:ea typeface="MS Mincho" panose="02020609040205080304" pitchFamily="49" charset="-128"/>
                <a:cs typeface="Times New Roman" panose="02020603050405020304" pitchFamily="18" charset="0"/>
              </a:rPr>
              <a:t>--solicited programs to put this into action. Built them into the day to day work.  Site visits and parent focus groups.</a:t>
            </a:r>
          </a:p>
          <a:p>
            <a:endParaRPr lang="en-US" altLang="en-US" dirty="0">
              <a:latin typeface="Century Gothic" panose="020B0502020202020204" pitchFamily="34" charset="0"/>
              <a:ea typeface="MS Mincho" panose="02020609040205080304" pitchFamily="49" charset="-128"/>
              <a:cs typeface="Times New Roman" panose="02020603050405020304" pitchFamily="18" charset="0"/>
            </a:endParaRPr>
          </a:p>
          <a:p>
            <a:r>
              <a:rPr lang="en-US" altLang="en-US" dirty="0">
                <a:latin typeface="Century Gothic" panose="020B0502020202020204" pitchFamily="34" charset="0"/>
                <a:ea typeface="MS Mincho" panose="02020609040205080304" pitchFamily="49" charset="-128"/>
                <a:cs typeface="Times New Roman" panose="02020603050405020304" pitchFamily="18" charset="0"/>
              </a:rPr>
              <a:t>--Selected and piloted the framework in 7 states</a:t>
            </a:r>
          </a:p>
          <a:p>
            <a:endParaRPr lang="en-US" altLang="en-US" dirty="0">
              <a:latin typeface="Century Gothic" panose="020B0502020202020204" pitchFamily="34" charset="0"/>
              <a:ea typeface="MS Mincho" panose="02020609040205080304" pitchFamily="49" charset="-128"/>
              <a:cs typeface="Times New Roman" panose="02020603050405020304" pitchFamily="18" charset="0"/>
            </a:endParaRPr>
          </a:p>
          <a:p>
            <a:r>
              <a:rPr lang="en-US" altLang="en-US" dirty="0">
                <a:latin typeface="Century Gothic" panose="020B0502020202020204" pitchFamily="34" charset="0"/>
                <a:ea typeface="MS Mincho" panose="02020609040205080304" pitchFamily="49" charset="-128"/>
                <a:cs typeface="Times New Roman" panose="02020603050405020304" pitchFamily="18" charset="0"/>
              </a:rPr>
              <a:t>--Created a learning network.  Expanded to many child and family serving arenas. </a:t>
            </a:r>
            <a:r>
              <a:rPr lang="en-US" altLang="en-US" dirty="0">
                <a:latin typeface="Lucida Grande CE"/>
              </a:rPr>
              <a:t>Using the Strengthening Families framework, more than 30 states are shifting policy and practice to help programs and providers working with children and families to take everyday actions that support parents to build their protective factors. States apply the Strengthening Families approach in early childhood, child welfare, child abuse prevention and other child and family serving systems.</a:t>
            </a:r>
          </a:p>
          <a:p>
            <a:endParaRPr lang="en-US" altLang="en-US" dirty="0">
              <a:latin typeface="Century Gothic" panose="020B0502020202020204" pitchFamily="34" charset="0"/>
              <a:ea typeface="MS Mincho" panose="02020609040205080304" pitchFamily="49" charset="-128"/>
            </a:endParaRPr>
          </a:p>
          <a:p>
            <a:endParaRPr lang="en-US" altLang="en-US" dirty="0">
              <a:latin typeface="Century Gothic" panose="020B0502020202020204" pitchFamily="34" charset="0"/>
              <a:ea typeface="MS Mincho" panose="02020609040205080304" pitchFamily="49" charset="-128"/>
            </a:endParaRPr>
          </a:p>
          <a:p>
            <a:endParaRPr lang="en-US" altLang="en-US" dirty="0">
              <a:latin typeface="Century Gothic" panose="020B0502020202020204" pitchFamily="34" charset="0"/>
              <a:ea typeface="MS Mincho" panose="02020609040205080304" pitchFamily="49" charset="-128"/>
            </a:endParaRPr>
          </a:p>
          <a:p>
            <a:endParaRPr lang="en-US" altLang="en-US" dirty="0">
              <a:latin typeface="Century Gothic" panose="020B0502020202020204" pitchFamily="34" charset="0"/>
              <a:ea typeface="MS Mincho" panose="02020609040205080304" pitchFamily="49" charset="-128"/>
            </a:endParaRPr>
          </a:p>
          <a:p>
            <a:endParaRPr lang="en-US" altLang="en-US" dirty="0">
              <a:latin typeface="Century Gothic" panose="020B0502020202020204" pitchFamily="34" charset="0"/>
              <a:ea typeface="MS Mincho" panose="02020609040205080304" pitchFamily="49" charset="-128"/>
            </a:endParaRPr>
          </a:p>
          <a:p>
            <a:endParaRPr lang="en-US" altLang="en-US" dirty="0">
              <a:latin typeface="Century Gothic" panose="020B0502020202020204" pitchFamily="34" charset="0"/>
              <a:ea typeface="MS Mincho" panose="02020609040205080304" pitchFamily="49" charset="-128"/>
            </a:endParaRPr>
          </a:p>
          <a:p>
            <a:endParaRPr lang="en-US" altLang="en-US" dirty="0">
              <a:latin typeface="Lucida Grande CE"/>
            </a:endParaRPr>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10855" indent="-273406">
              <a:defRPr sz="1100">
                <a:solidFill>
                  <a:srgbClr val="000000"/>
                </a:solidFill>
                <a:latin typeface="Arial" panose="020B0604020202020204" pitchFamily="34" charset="0"/>
                <a:ea typeface="ヒラギノ角ゴ ProN W3"/>
                <a:cs typeface="ヒラギノ角ゴ ProN W3"/>
                <a:sym typeface="Lucida Grande CE"/>
              </a:defRPr>
            </a:lvl2pPr>
            <a:lvl3pPr marL="1093622" indent="-218724">
              <a:defRPr sz="1100">
                <a:solidFill>
                  <a:srgbClr val="000000"/>
                </a:solidFill>
                <a:latin typeface="Arial" panose="020B0604020202020204" pitchFamily="34" charset="0"/>
                <a:ea typeface="ヒラギノ角ゴ ProN W3"/>
                <a:cs typeface="ヒラギノ角ゴ ProN W3"/>
                <a:sym typeface="Lucida Grande CE"/>
              </a:defRPr>
            </a:lvl3pPr>
            <a:lvl4pPr marL="1531071" indent="-218724">
              <a:defRPr sz="1100">
                <a:solidFill>
                  <a:srgbClr val="000000"/>
                </a:solidFill>
                <a:latin typeface="Arial" panose="020B0604020202020204" pitchFamily="34" charset="0"/>
                <a:ea typeface="ヒラギノ角ゴ ProN W3"/>
                <a:cs typeface="ヒラギノ角ゴ ProN W3"/>
                <a:sym typeface="Lucida Grande CE"/>
              </a:defRPr>
            </a:lvl4pPr>
            <a:lvl5pPr marL="1968520" indent="-218724">
              <a:defRPr sz="1100">
                <a:solidFill>
                  <a:srgbClr val="000000"/>
                </a:solidFill>
                <a:latin typeface="Arial" panose="020B0604020202020204" pitchFamily="34" charset="0"/>
                <a:ea typeface="ヒラギノ角ゴ ProN W3"/>
                <a:cs typeface="ヒラギノ角ゴ ProN W3"/>
                <a:sym typeface="Lucida Grande CE"/>
              </a:defRPr>
            </a:lvl5pPr>
            <a:lvl6pPr marL="2405969"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3418"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80867"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8316"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6ABD5773-1EB8-41F4-9233-F71E6683509D}" type="slidenum">
              <a:rPr lang="en-US" altLang="en-US" smtClean="0">
                <a:latin typeface="Lucida Grande CE"/>
              </a:rPr>
              <a:pPr/>
              <a:t>17</a:t>
            </a:fld>
            <a:endParaRPr lang="en-US" altLang="en-US">
              <a:latin typeface="Lucida Grande CE"/>
            </a:endParaRPr>
          </a:p>
        </p:txBody>
      </p:sp>
    </p:spTree>
    <p:extLst>
      <p:ext uri="{BB962C8B-B14F-4D97-AF65-F5344CB8AC3E}">
        <p14:creationId xmlns:p14="http://schemas.microsoft.com/office/powerpoint/2010/main" val="17161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are some examples?</a:t>
            </a:r>
            <a:endParaRPr lang="en-US" dirty="0"/>
          </a:p>
        </p:txBody>
      </p:sp>
      <p:sp>
        <p:nvSpPr>
          <p:cNvPr id="4" name="Slide Number Placeholder 3"/>
          <p:cNvSpPr>
            <a:spLocks noGrp="1"/>
          </p:cNvSpPr>
          <p:nvPr>
            <p:ph type="sldNum" sz="quarter" idx="10"/>
          </p:nvPr>
        </p:nvSpPr>
        <p:spPr/>
        <p:txBody>
          <a:bodyPr/>
          <a:lstStyle/>
          <a:p>
            <a:pPr>
              <a:defRPr/>
            </a:pPr>
            <a:fld id="{813AF28D-3F1A-415C-A089-68D4F1F2582E}" type="slidenum">
              <a:rPr lang="en-US" altLang="en-US" smtClean="0"/>
              <a:pPr>
                <a:defRPr/>
              </a:pPr>
              <a:t>18</a:t>
            </a:fld>
            <a:endParaRPr lang="en-US" altLang="en-US"/>
          </a:p>
        </p:txBody>
      </p:sp>
    </p:spTree>
    <p:extLst>
      <p:ext uri="{BB962C8B-B14F-4D97-AF65-F5344CB8AC3E}">
        <p14:creationId xmlns:p14="http://schemas.microsoft.com/office/powerpoint/2010/main" val="628065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ChangeArrowheads="1" noTextEdit="1"/>
          </p:cNvSpPr>
          <p:nvPr>
            <p:ph type="sldImg"/>
          </p:nvPr>
        </p:nvSpPr>
        <p:spPr>
          <a:ln/>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Lucida Grande CE"/>
              </a:rPr>
              <a:t>Video: Amazing Typewriter Artist – (not referenced in the TM, but appropriate to support the discussion on Strength-Based Theory p.5)</a:t>
            </a:r>
          </a:p>
          <a:p>
            <a:pPr eaLnBrk="1" hangingPunct="1"/>
            <a:r>
              <a:rPr lang="en-US" altLang="en-US">
                <a:latin typeface="Lucida Grande CE"/>
              </a:rPr>
              <a:t> focusing on what is strong – not what is wrong.  The artist points out that he focused on what he was able to do – “what </a:t>
            </a:r>
            <a:r>
              <a:rPr lang="en-US" altLang="en-US" b="1" i="1" u="sng">
                <a:latin typeface="Lucida Grande CE"/>
              </a:rPr>
              <a:t>can</a:t>
            </a:r>
            <a:r>
              <a:rPr lang="en-US" altLang="en-US">
                <a:latin typeface="Lucida Grande CE"/>
              </a:rPr>
              <a:t> you do?”</a:t>
            </a:r>
          </a:p>
          <a:p>
            <a:pPr eaLnBrk="1" hangingPunct="1"/>
            <a:endParaRPr lang="en-US" altLang="en-US">
              <a:latin typeface="Lucida Grande CE"/>
            </a:endParaRPr>
          </a:p>
        </p:txBody>
      </p:sp>
      <p:sp>
        <p:nvSpPr>
          <p:cNvPr id="75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09336" indent="-271887">
              <a:defRPr sz="1100">
                <a:solidFill>
                  <a:srgbClr val="000000"/>
                </a:solidFill>
                <a:latin typeface="Arial" panose="020B0604020202020204" pitchFamily="34" charset="0"/>
                <a:ea typeface="ヒラギノ角ゴ ProN W3"/>
                <a:cs typeface="ヒラギノ角ゴ ProN W3"/>
                <a:sym typeface="Lucida Grande CE"/>
              </a:defRPr>
            </a:lvl2pPr>
            <a:lvl3pPr marL="1092104" indent="-217206">
              <a:defRPr sz="1100">
                <a:solidFill>
                  <a:srgbClr val="000000"/>
                </a:solidFill>
                <a:latin typeface="Arial" panose="020B0604020202020204" pitchFamily="34" charset="0"/>
                <a:ea typeface="ヒラギノ角ゴ ProN W3"/>
                <a:cs typeface="ヒラギノ角ゴ ProN W3"/>
                <a:sym typeface="Lucida Grande CE"/>
              </a:defRPr>
            </a:lvl3pPr>
            <a:lvl4pPr marL="1529553" indent="-217206">
              <a:defRPr sz="1100">
                <a:solidFill>
                  <a:srgbClr val="000000"/>
                </a:solidFill>
                <a:latin typeface="Arial" panose="020B0604020202020204" pitchFamily="34" charset="0"/>
                <a:ea typeface="ヒラギノ角ゴ ProN W3"/>
                <a:cs typeface="ヒラギノ角ゴ ProN W3"/>
                <a:sym typeface="Lucida Grande CE"/>
              </a:defRPr>
            </a:lvl4pPr>
            <a:lvl5pPr marL="1967002" indent="-217206">
              <a:defRPr sz="1100">
                <a:solidFill>
                  <a:srgbClr val="000000"/>
                </a:solidFill>
                <a:latin typeface="Arial" panose="020B0604020202020204" pitchFamily="34" charset="0"/>
                <a:ea typeface="ヒラギノ角ゴ ProN W3"/>
                <a:cs typeface="ヒラギノ角ゴ ProN W3"/>
                <a:sym typeface="Lucida Grande CE"/>
              </a:defRPr>
            </a:lvl5pPr>
            <a:lvl6pPr marL="2404451"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1900"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79349"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6798"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3BADAC07-316A-41FA-83B3-04C4D7B9FB50}" type="slidenum">
              <a:rPr lang="en-US" altLang="en-US" smtClean="0">
                <a:latin typeface="Lucida Grande CE"/>
              </a:rPr>
              <a:pPr/>
              <a:t>19</a:t>
            </a:fld>
            <a:endParaRPr lang="en-US" altLang="en-US">
              <a:latin typeface="Lucida Grande CE"/>
            </a:endParaRPr>
          </a:p>
        </p:txBody>
      </p:sp>
    </p:spTree>
    <p:extLst>
      <p:ext uri="{BB962C8B-B14F-4D97-AF65-F5344CB8AC3E}">
        <p14:creationId xmlns:p14="http://schemas.microsoft.com/office/powerpoint/2010/main" val="773297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3AF28D-3F1A-415C-A089-68D4F1F2582E}" type="slidenum">
              <a:rPr lang="en-US" altLang="en-US" smtClean="0"/>
              <a:pPr>
                <a:defRPr/>
              </a:pPr>
              <a:t>20</a:t>
            </a:fld>
            <a:endParaRPr lang="en-US" altLang="en-US"/>
          </a:p>
        </p:txBody>
      </p:sp>
    </p:spTree>
    <p:extLst>
      <p:ext uri="{BB962C8B-B14F-4D97-AF65-F5344CB8AC3E}">
        <p14:creationId xmlns:p14="http://schemas.microsoft.com/office/powerpoint/2010/main" val="1197475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Lucida Grande CE"/>
            </a:endParaRPr>
          </a:p>
        </p:txBody>
      </p:sp>
      <p:sp>
        <p:nvSpPr>
          <p:cNvPr id="798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10855" indent="-273406">
              <a:defRPr sz="1100">
                <a:solidFill>
                  <a:srgbClr val="000000"/>
                </a:solidFill>
                <a:latin typeface="Arial" panose="020B0604020202020204" pitchFamily="34" charset="0"/>
                <a:ea typeface="ヒラギノ角ゴ ProN W3"/>
                <a:cs typeface="ヒラギノ角ゴ ProN W3"/>
                <a:sym typeface="Lucida Grande CE"/>
              </a:defRPr>
            </a:lvl2pPr>
            <a:lvl3pPr marL="1093622" indent="-218724">
              <a:defRPr sz="1100">
                <a:solidFill>
                  <a:srgbClr val="000000"/>
                </a:solidFill>
                <a:latin typeface="Arial" panose="020B0604020202020204" pitchFamily="34" charset="0"/>
                <a:ea typeface="ヒラギノ角ゴ ProN W3"/>
                <a:cs typeface="ヒラギノ角ゴ ProN W3"/>
                <a:sym typeface="Lucida Grande CE"/>
              </a:defRPr>
            </a:lvl3pPr>
            <a:lvl4pPr marL="1531071" indent="-218724">
              <a:defRPr sz="1100">
                <a:solidFill>
                  <a:srgbClr val="000000"/>
                </a:solidFill>
                <a:latin typeface="Arial" panose="020B0604020202020204" pitchFamily="34" charset="0"/>
                <a:ea typeface="ヒラギノ角ゴ ProN W3"/>
                <a:cs typeface="ヒラギノ角ゴ ProN W3"/>
                <a:sym typeface="Lucida Grande CE"/>
              </a:defRPr>
            </a:lvl4pPr>
            <a:lvl5pPr marL="1968520" indent="-218724">
              <a:defRPr sz="1100">
                <a:solidFill>
                  <a:srgbClr val="000000"/>
                </a:solidFill>
                <a:latin typeface="Arial" panose="020B0604020202020204" pitchFamily="34" charset="0"/>
                <a:ea typeface="ヒラギノ角ゴ ProN W3"/>
                <a:cs typeface="ヒラギノ角ゴ ProN W3"/>
                <a:sym typeface="Lucida Grande CE"/>
              </a:defRPr>
            </a:lvl5pPr>
            <a:lvl6pPr marL="2405969"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3418"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80867"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8316"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B94CB9F8-320A-4FCA-B8B3-46AF55754925}" type="slidenum">
              <a:rPr lang="en-US" altLang="en-US" smtClean="0">
                <a:latin typeface="Lucida Grande CE"/>
              </a:rPr>
              <a:pPr/>
              <a:t>21</a:t>
            </a:fld>
            <a:endParaRPr lang="en-US" altLang="en-US">
              <a:latin typeface="Lucida Grande CE"/>
            </a:endParaRPr>
          </a:p>
        </p:txBody>
      </p:sp>
    </p:spTree>
    <p:extLst>
      <p:ext uri="{BB962C8B-B14F-4D97-AF65-F5344CB8AC3E}">
        <p14:creationId xmlns:p14="http://schemas.microsoft.com/office/powerpoint/2010/main" val="8401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dirty="0">
                <a:latin typeface="Lucida Grande CE"/>
              </a:rPr>
              <a:t>What it looks like: </a:t>
            </a:r>
          </a:p>
          <a:p>
            <a:r>
              <a:rPr lang="en-US" altLang="en-US" dirty="0">
                <a:latin typeface="Lucida Grande CE"/>
              </a:rPr>
              <a:t>Resilience to general life stress • Hope, optimism, self confidence • Problem solving skills • Self care and willingness to ask for help • Ability to manage negative emotions</a:t>
            </a:r>
          </a:p>
          <a:p>
            <a:endParaRPr lang="en-US" altLang="en-US" dirty="0">
              <a:latin typeface="Lucida Grande CE"/>
            </a:endParaRPr>
          </a:p>
          <a:p>
            <a:r>
              <a:rPr lang="en-US" altLang="en-US" dirty="0">
                <a:latin typeface="Lucida Grande CE"/>
              </a:rPr>
              <a:t>No one can eliminate stress from their lives, but a person’s capacity for resilience can affect how they deal with stress. Resilience is the ability to manage and bounce back from all types of challenges that emerge in everyday life. It means finding ways to solve problems, building and sustaining trusting, and knowing how to seek help when necessary.</a:t>
            </a:r>
          </a:p>
          <a:p>
            <a:endParaRPr lang="en-US" altLang="en-US" b="1" dirty="0">
              <a:latin typeface="Lucida Grande CE"/>
            </a:endParaRPr>
          </a:p>
          <a:p>
            <a:r>
              <a:rPr lang="en-US" altLang="en-US" b="1" dirty="0">
                <a:latin typeface="Lucida Grande CE"/>
              </a:rPr>
              <a:t>**Best way to build Resilience? Tell people what they are doing well, both in the present and the past.</a:t>
            </a:r>
          </a:p>
          <a:p>
            <a:endParaRPr lang="en-US" altLang="en-US" u="sng" dirty="0">
              <a:latin typeface="Lucida Grande CE"/>
            </a:endParaRPr>
          </a:p>
          <a:p>
            <a:r>
              <a:rPr lang="en-US" altLang="en-US" dirty="0">
                <a:latin typeface="Lucida Grande CE"/>
              </a:rPr>
              <a:t>Everyday actions:</a:t>
            </a:r>
          </a:p>
          <a:p>
            <a:r>
              <a:rPr lang="en-US" altLang="en-US" dirty="0">
                <a:latin typeface="Lucida Grande CE"/>
              </a:rPr>
              <a:t>• Demonstrate in multiple ways that  person is valued, help them see their strengths</a:t>
            </a:r>
          </a:p>
          <a:p>
            <a:r>
              <a:rPr lang="en-US" altLang="en-US" dirty="0">
                <a:latin typeface="Lucida Grande CE"/>
              </a:rPr>
              <a:t>• Honor each family’s race, language, culture, history and approach to parenting </a:t>
            </a:r>
          </a:p>
          <a:p>
            <a:r>
              <a:rPr lang="en-US" altLang="en-US" dirty="0">
                <a:latin typeface="Lucida Grande CE"/>
              </a:rPr>
              <a:t>• Encourage students / parents to manage stress effectively </a:t>
            </a:r>
          </a:p>
          <a:p>
            <a:r>
              <a:rPr lang="en-US" altLang="en-US" dirty="0">
                <a:latin typeface="Lucida Grande CE"/>
              </a:rPr>
              <a:t>• Support students / parents as decision-makers and help build decision-making and leadership skills </a:t>
            </a:r>
          </a:p>
          <a:p>
            <a:r>
              <a:rPr lang="en-US" altLang="en-US" dirty="0">
                <a:latin typeface="Lucida Grande CE"/>
              </a:rPr>
              <a:t>Help student build coping skills / help parents understand how to buffer their child during stressful times</a:t>
            </a:r>
            <a:endParaRPr lang="en-US" altLang="en-US" u="sng" dirty="0">
              <a:latin typeface="Lucida Grande CE"/>
            </a:endParaRPr>
          </a:p>
          <a:p>
            <a:endParaRPr lang="en-US" altLang="en-US" u="sng" dirty="0">
              <a:latin typeface="Lucida Grande CE"/>
            </a:endParaRPr>
          </a:p>
          <a:p>
            <a:endParaRPr lang="en-US" altLang="en-US" dirty="0">
              <a:latin typeface="Lucida Grande CE"/>
            </a:endParaRPr>
          </a:p>
        </p:txBody>
      </p:sp>
      <p:sp>
        <p:nvSpPr>
          <p:cNvPr id="819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10855" indent="-273406">
              <a:defRPr sz="1100">
                <a:solidFill>
                  <a:srgbClr val="000000"/>
                </a:solidFill>
                <a:latin typeface="Arial" panose="020B0604020202020204" pitchFamily="34" charset="0"/>
                <a:ea typeface="ヒラギノ角ゴ ProN W3"/>
                <a:cs typeface="ヒラギノ角ゴ ProN W3"/>
                <a:sym typeface="Lucida Grande CE"/>
              </a:defRPr>
            </a:lvl2pPr>
            <a:lvl3pPr marL="1093622" indent="-218724">
              <a:defRPr sz="1100">
                <a:solidFill>
                  <a:srgbClr val="000000"/>
                </a:solidFill>
                <a:latin typeface="Arial" panose="020B0604020202020204" pitchFamily="34" charset="0"/>
                <a:ea typeface="ヒラギノ角ゴ ProN W3"/>
                <a:cs typeface="ヒラギノ角ゴ ProN W3"/>
                <a:sym typeface="Lucida Grande CE"/>
              </a:defRPr>
            </a:lvl3pPr>
            <a:lvl4pPr marL="1531071" indent="-218724">
              <a:defRPr sz="1100">
                <a:solidFill>
                  <a:srgbClr val="000000"/>
                </a:solidFill>
                <a:latin typeface="Arial" panose="020B0604020202020204" pitchFamily="34" charset="0"/>
                <a:ea typeface="ヒラギノ角ゴ ProN W3"/>
                <a:cs typeface="ヒラギノ角ゴ ProN W3"/>
                <a:sym typeface="Lucida Grande CE"/>
              </a:defRPr>
            </a:lvl4pPr>
            <a:lvl5pPr marL="1968520" indent="-218724">
              <a:defRPr sz="1100">
                <a:solidFill>
                  <a:srgbClr val="000000"/>
                </a:solidFill>
                <a:latin typeface="Arial" panose="020B0604020202020204" pitchFamily="34" charset="0"/>
                <a:ea typeface="ヒラギノ角ゴ ProN W3"/>
                <a:cs typeface="ヒラギノ角ゴ ProN W3"/>
                <a:sym typeface="Lucida Grande CE"/>
              </a:defRPr>
            </a:lvl5pPr>
            <a:lvl6pPr marL="2405969"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3418"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80867"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8316"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C0D9D9F1-CD34-4EE8-AD90-2F0B35D702F2}" type="slidenum">
              <a:rPr lang="en-US" altLang="en-US" smtClean="0">
                <a:latin typeface="Lucida Grande CE"/>
              </a:rPr>
              <a:pPr/>
              <a:t>22</a:t>
            </a:fld>
            <a:endParaRPr lang="en-US" altLang="en-US">
              <a:latin typeface="Lucida Grande CE"/>
            </a:endParaRPr>
          </a:p>
        </p:txBody>
      </p:sp>
    </p:spTree>
    <p:extLst>
      <p:ext uri="{BB962C8B-B14F-4D97-AF65-F5344CB8AC3E}">
        <p14:creationId xmlns:p14="http://schemas.microsoft.com/office/powerpoint/2010/main" val="3516271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ChangeArrowheads="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Lucida Grande CE"/>
            </a:endParaRPr>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09336" indent="-271887">
              <a:defRPr sz="1100">
                <a:solidFill>
                  <a:srgbClr val="000000"/>
                </a:solidFill>
                <a:latin typeface="Arial" panose="020B0604020202020204" pitchFamily="34" charset="0"/>
                <a:ea typeface="ヒラギノ角ゴ ProN W3"/>
                <a:cs typeface="ヒラギノ角ゴ ProN W3"/>
                <a:sym typeface="Lucida Grande CE"/>
              </a:defRPr>
            </a:lvl2pPr>
            <a:lvl3pPr marL="1092104" indent="-217206">
              <a:defRPr sz="1100">
                <a:solidFill>
                  <a:srgbClr val="000000"/>
                </a:solidFill>
                <a:latin typeface="Arial" panose="020B0604020202020204" pitchFamily="34" charset="0"/>
                <a:ea typeface="ヒラギノ角ゴ ProN W3"/>
                <a:cs typeface="ヒラギノ角ゴ ProN W3"/>
                <a:sym typeface="Lucida Grande CE"/>
              </a:defRPr>
            </a:lvl3pPr>
            <a:lvl4pPr marL="1529553" indent="-217206">
              <a:defRPr sz="1100">
                <a:solidFill>
                  <a:srgbClr val="000000"/>
                </a:solidFill>
                <a:latin typeface="Arial" panose="020B0604020202020204" pitchFamily="34" charset="0"/>
                <a:ea typeface="ヒラギノ角ゴ ProN W3"/>
                <a:cs typeface="ヒラギノ角ゴ ProN W3"/>
                <a:sym typeface="Lucida Grande CE"/>
              </a:defRPr>
            </a:lvl4pPr>
            <a:lvl5pPr marL="1967002" indent="-217206">
              <a:defRPr sz="1100">
                <a:solidFill>
                  <a:srgbClr val="000000"/>
                </a:solidFill>
                <a:latin typeface="Arial" panose="020B0604020202020204" pitchFamily="34" charset="0"/>
                <a:ea typeface="ヒラギノ角ゴ ProN W3"/>
                <a:cs typeface="ヒラギノ角ゴ ProN W3"/>
                <a:sym typeface="Lucida Grande CE"/>
              </a:defRPr>
            </a:lvl5pPr>
            <a:lvl6pPr marL="2404451"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1900"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79349"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6798"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684D17F5-A614-42DF-8581-A9C27AB12828}" type="slidenum">
              <a:rPr lang="en-US" altLang="en-US" smtClean="0">
                <a:latin typeface="Lucida Grande CE"/>
              </a:rPr>
              <a:pPr/>
              <a:t>2</a:t>
            </a:fld>
            <a:endParaRPr lang="en-US" altLang="en-US">
              <a:latin typeface="Lucida Grande CE"/>
            </a:endParaRPr>
          </a:p>
        </p:txBody>
      </p:sp>
    </p:spTree>
    <p:extLst>
      <p:ext uri="{BB962C8B-B14F-4D97-AF65-F5344CB8AC3E}">
        <p14:creationId xmlns:p14="http://schemas.microsoft.com/office/powerpoint/2010/main" val="1710461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dirty="0">
                <a:latin typeface="Lucida Grande CE"/>
              </a:rPr>
              <a:t>Social Connections:</a:t>
            </a:r>
          </a:p>
          <a:p>
            <a:r>
              <a:rPr lang="en-US" altLang="en-US" dirty="0">
                <a:latin typeface="Lucida Grande CE"/>
              </a:rPr>
              <a:t>Positive relationships that provide emotional, informational, instrumental and spiritual support.  Friends, family members, neighbors and community members provide emotional support, help solve problems, offer advice and give concrete assistance. Networks of support are essential and also offer opportunities for people to “give back”, an important part of self- esteem as well as a benefit for the community. Isolated individuals may need extra help in reaching out to build positive relationships.  </a:t>
            </a:r>
          </a:p>
          <a:p>
            <a:endParaRPr lang="en-US" altLang="en-US" dirty="0">
              <a:latin typeface="Lucida Grande CE"/>
            </a:endParaRPr>
          </a:p>
          <a:p>
            <a:r>
              <a:rPr lang="en-US" altLang="en-US" dirty="0">
                <a:latin typeface="Lucida Grande CE"/>
              </a:rPr>
              <a:t>What it looks like </a:t>
            </a:r>
          </a:p>
          <a:p>
            <a:r>
              <a:rPr lang="en-US" altLang="en-US" dirty="0">
                <a:latin typeface="Lucida Grande CE"/>
              </a:rPr>
              <a:t>• Multiple friendships and supportive relationships with others </a:t>
            </a:r>
          </a:p>
          <a:p>
            <a:r>
              <a:rPr lang="en-US" altLang="en-US" dirty="0">
                <a:latin typeface="Lucida Grande CE"/>
              </a:rPr>
              <a:t>• Feeling respected and appreciated </a:t>
            </a:r>
          </a:p>
          <a:p>
            <a:r>
              <a:rPr lang="en-US" altLang="en-US" dirty="0">
                <a:latin typeface="Lucida Grande CE"/>
              </a:rPr>
              <a:t>• Accepting help from others, and giving help to others </a:t>
            </a:r>
          </a:p>
          <a:p>
            <a:r>
              <a:rPr lang="en-US" altLang="en-US" dirty="0">
                <a:latin typeface="Lucida Grande CE"/>
              </a:rPr>
              <a:t>• Skills for establishing and maintaining connections</a:t>
            </a:r>
          </a:p>
          <a:p>
            <a:endParaRPr lang="en-US" altLang="en-US" dirty="0">
              <a:latin typeface="Lucida Grande CE"/>
            </a:endParaRPr>
          </a:p>
          <a:p>
            <a:r>
              <a:rPr lang="en-US" altLang="en-US" dirty="0">
                <a:latin typeface="Lucida Grande CE"/>
              </a:rPr>
              <a:t>Everyday actions </a:t>
            </a:r>
          </a:p>
          <a:p>
            <a:r>
              <a:rPr lang="en-US" altLang="en-US" dirty="0">
                <a:latin typeface="Lucida Grande CE"/>
              </a:rPr>
              <a:t>• Help families value, build, sustain and use social connections </a:t>
            </a:r>
          </a:p>
          <a:p>
            <a:r>
              <a:rPr lang="en-US" altLang="en-US" dirty="0">
                <a:latin typeface="Lucida Grande CE"/>
              </a:rPr>
              <a:t>• Create an inclusive environment </a:t>
            </a:r>
          </a:p>
          <a:p>
            <a:r>
              <a:rPr lang="en-US" altLang="en-US" dirty="0">
                <a:latin typeface="Lucida Grande CE"/>
              </a:rPr>
              <a:t>• Facilitate mutual support </a:t>
            </a:r>
          </a:p>
          <a:p>
            <a:r>
              <a:rPr lang="en-US" altLang="en-US" dirty="0">
                <a:latin typeface="Lucida Grande CE"/>
              </a:rPr>
              <a:t>• Promote engagement in the community and participation in community activities</a:t>
            </a:r>
          </a:p>
          <a:p>
            <a:endParaRPr lang="en-US" altLang="en-US" dirty="0">
              <a:latin typeface="Lucida Grande CE"/>
            </a:endParaRPr>
          </a:p>
          <a:p>
            <a:r>
              <a:rPr lang="en-US" altLang="en-US" b="1" dirty="0">
                <a:latin typeface="Lucida Grande CE"/>
              </a:rPr>
              <a:t>**Thing to remember:  Looking for QUALITY not QUANTITY</a:t>
            </a:r>
          </a:p>
          <a:p>
            <a:endParaRPr lang="en-US" altLang="en-US" b="1" dirty="0">
              <a:latin typeface="Lucida Grande CE"/>
            </a:endParaRPr>
          </a:p>
          <a:p>
            <a:r>
              <a:rPr lang="en-US" sz="1100" dirty="0"/>
              <a:t>(Youth) expressed a strong desire to have authentic relationships with adults with whom they connect and feel comfortable," the report said. "They sense that adults are fearful of saying the wrong thing and, unfortunately, this leads to no conversation about suicide at all, or an intense reaction where conversations feel like an inquisition of one's potential suicidality."</a:t>
            </a:r>
            <a:endParaRPr lang="en-US" altLang="en-US" b="1" dirty="0">
              <a:latin typeface="Lucida Grande CE"/>
            </a:endParaRPr>
          </a:p>
          <a:p>
            <a:endParaRPr lang="en-US" altLang="en-US" dirty="0">
              <a:latin typeface="Lucida Grande CE"/>
            </a:endParaRPr>
          </a:p>
        </p:txBody>
      </p:sp>
      <p:sp>
        <p:nvSpPr>
          <p:cNvPr id="839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10855" indent="-273406">
              <a:defRPr sz="1100">
                <a:solidFill>
                  <a:srgbClr val="000000"/>
                </a:solidFill>
                <a:latin typeface="Arial" panose="020B0604020202020204" pitchFamily="34" charset="0"/>
                <a:ea typeface="ヒラギノ角ゴ ProN W3"/>
                <a:cs typeface="ヒラギノ角ゴ ProN W3"/>
                <a:sym typeface="Lucida Grande CE"/>
              </a:defRPr>
            </a:lvl2pPr>
            <a:lvl3pPr marL="1093622" indent="-218724">
              <a:defRPr sz="1100">
                <a:solidFill>
                  <a:srgbClr val="000000"/>
                </a:solidFill>
                <a:latin typeface="Arial" panose="020B0604020202020204" pitchFamily="34" charset="0"/>
                <a:ea typeface="ヒラギノ角ゴ ProN W3"/>
                <a:cs typeface="ヒラギノ角ゴ ProN W3"/>
                <a:sym typeface="Lucida Grande CE"/>
              </a:defRPr>
            </a:lvl3pPr>
            <a:lvl4pPr marL="1531071" indent="-218724">
              <a:defRPr sz="1100">
                <a:solidFill>
                  <a:srgbClr val="000000"/>
                </a:solidFill>
                <a:latin typeface="Arial" panose="020B0604020202020204" pitchFamily="34" charset="0"/>
                <a:ea typeface="ヒラギノ角ゴ ProN W3"/>
                <a:cs typeface="ヒラギノ角ゴ ProN W3"/>
                <a:sym typeface="Lucida Grande CE"/>
              </a:defRPr>
            </a:lvl4pPr>
            <a:lvl5pPr marL="1968520" indent="-218724">
              <a:defRPr sz="1100">
                <a:solidFill>
                  <a:srgbClr val="000000"/>
                </a:solidFill>
                <a:latin typeface="Arial" panose="020B0604020202020204" pitchFamily="34" charset="0"/>
                <a:ea typeface="ヒラギノ角ゴ ProN W3"/>
                <a:cs typeface="ヒラギノ角ゴ ProN W3"/>
                <a:sym typeface="Lucida Grande CE"/>
              </a:defRPr>
            </a:lvl5pPr>
            <a:lvl6pPr marL="2405969"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3418"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80867"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8316"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0FE86AD0-86D5-4C44-9958-7C5FDC18D882}" type="slidenum">
              <a:rPr lang="en-US" altLang="en-US" smtClean="0">
                <a:latin typeface="Lucida Grande CE"/>
              </a:rPr>
              <a:pPr/>
              <a:t>23</a:t>
            </a:fld>
            <a:endParaRPr lang="en-US" altLang="en-US">
              <a:latin typeface="Lucida Grande CE"/>
            </a:endParaRPr>
          </a:p>
        </p:txBody>
      </p:sp>
    </p:spTree>
    <p:extLst>
      <p:ext uri="{BB962C8B-B14F-4D97-AF65-F5344CB8AC3E}">
        <p14:creationId xmlns:p14="http://schemas.microsoft.com/office/powerpoint/2010/main" val="3443619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dirty="0">
                <a:latin typeface="Lucida Grande CE"/>
              </a:rPr>
              <a:t>Knowledge of Parenting and Child Development:</a:t>
            </a:r>
          </a:p>
          <a:p>
            <a:r>
              <a:rPr lang="en-US" altLang="en-US" dirty="0">
                <a:latin typeface="Lucida Grande CE"/>
              </a:rPr>
              <a:t>Understanding child development and strategies that support physical, cognitive, language, social and emotional development.  Accurate information about child development and appropriate expectations for children’s behavior at every age help adults see their children and youth in a positive light and promote their healthy development. </a:t>
            </a:r>
          </a:p>
          <a:p>
            <a:r>
              <a:rPr lang="en-US" altLang="en-US" dirty="0">
                <a:latin typeface="Lucida Grande CE"/>
              </a:rPr>
              <a:t>Information can come from many sources, including family members as well as parent education classes and surfing the internet. Studies show information is most effective when it comes at the precise time parents need it to understand their own children. Parents who experienced harsh discipline or other negative childhood experiences may need extra help to change the parenting patterns they learned as children.</a:t>
            </a:r>
          </a:p>
          <a:p>
            <a:endParaRPr lang="en-US" altLang="en-US" b="1" dirty="0">
              <a:latin typeface="Lucida Grande CE"/>
            </a:endParaRPr>
          </a:p>
          <a:p>
            <a:r>
              <a:rPr lang="en-US" altLang="en-US" b="1" dirty="0">
                <a:latin typeface="Lucida Grande CE"/>
              </a:rPr>
              <a:t>**Help parent’s recognize when they have unrealistic expectations for their child, help children recognize other’s developmental needs.</a:t>
            </a:r>
          </a:p>
          <a:p>
            <a:endParaRPr lang="en-US" altLang="en-US" b="1" dirty="0">
              <a:latin typeface="Lucida Grande CE"/>
            </a:endParaRPr>
          </a:p>
          <a:p>
            <a:r>
              <a:rPr lang="en-US" altLang="en-US" dirty="0">
                <a:latin typeface="Lucida Grande CE"/>
              </a:rPr>
              <a:t>What it looks like </a:t>
            </a:r>
          </a:p>
          <a:p>
            <a:r>
              <a:rPr lang="en-US" altLang="en-US" dirty="0">
                <a:latin typeface="Lucida Grande CE"/>
              </a:rPr>
              <a:t>• Nurturing behavior </a:t>
            </a:r>
          </a:p>
          <a:p>
            <a:r>
              <a:rPr lang="en-US" altLang="en-US" dirty="0">
                <a:latin typeface="Lucida Grande CE"/>
              </a:rPr>
              <a:t>• Appropriate developmental expectations </a:t>
            </a:r>
          </a:p>
          <a:p>
            <a:r>
              <a:rPr lang="en-US" altLang="en-US" dirty="0">
                <a:latin typeface="Lucida Grande CE"/>
              </a:rPr>
              <a:t>• Ability to create a developmentally supportive environment for child </a:t>
            </a:r>
          </a:p>
          <a:p>
            <a:r>
              <a:rPr lang="en-US" altLang="en-US" dirty="0">
                <a:latin typeface="Lucida Grande CE"/>
              </a:rPr>
              <a:t>• Positive discipline techniques; ability to effectively manage child behavior </a:t>
            </a:r>
          </a:p>
          <a:p>
            <a:r>
              <a:rPr lang="en-US" altLang="en-US" dirty="0">
                <a:latin typeface="Lucida Grande CE"/>
              </a:rPr>
              <a:t>• Recognizing and responding to child’s specific needs</a:t>
            </a:r>
            <a:endParaRPr lang="en-US" altLang="en-US" b="1" dirty="0">
              <a:latin typeface="Lucida Grande CE"/>
            </a:endParaRPr>
          </a:p>
          <a:p>
            <a:endParaRPr lang="en-US" altLang="en-US" dirty="0">
              <a:latin typeface="Lucida Grande CE"/>
            </a:endParaRPr>
          </a:p>
        </p:txBody>
      </p:sp>
      <p:sp>
        <p:nvSpPr>
          <p:cNvPr id="860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10855" indent="-273406">
              <a:defRPr sz="1100">
                <a:solidFill>
                  <a:srgbClr val="000000"/>
                </a:solidFill>
                <a:latin typeface="Arial" panose="020B0604020202020204" pitchFamily="34" charset="0"/>
                <a:ea typeface="ヒラギノ角ゴ ProN W3"/>
                <a:cs typeface="ヒラギノ角ゴ ProN W3"/>
                <a:sym typeface="Lucida Grande CE"/>
              </a:defRPr>
            </a:lvl2pPr>
            <a:lvl3pPr marL="1093622" indent="-218724">
              <a:defRPr sz="1100">
                <a:solidFill>
                  <a:srgbClr val="000000"/>
                </a:solidFill>
                <a:latin typeface="Arial" panose="020B0604020202020204" pitchFamily="34" charset="0"/>
                <a:ea typeface="ヒラギノ角ゴ ProN W3"/>
                <a:cs typeface="ヒラギノ角ゴ ProN W3"/>
                <a:sym typeface="Lucida Grande CE"/>
              </a:defRPr>
            </a:lvl3pPr>
            <a:lvl4pPr marL="1531071" indent="-218724">
              <a:defRPr sz="1100">
                <a:solidFill>
                  <a:srgbClr val="000000"/>
                </a:solidFill>
                <a:latin typeface="Arial" panose="020B0604020202020204" pitchFamily="34" charset="0"/>
                <a:ea typeface="ヒラギノ角ゴ ProN W3"/>
                <a:cs typeface="ヒラギノ角ゴ ProN W3"/>
                <a:sym typeface="Lucida Grande CE"/>
              </a:defRPr>
            </a:lvl4pPr>
            <a:lvl5pPr marL="1968520" indent="-218724">
              <a:defRPr sz="1100">
                <a:solidFill>
                  <a:srgbClr val="000000"/>
                </a:solidFill>
                <a:latin typeface="Arial" panose="020B0604020202020204" pitchFamily="34" charset="0"/>
                <a:ea typeface="ヒラギノ角ゴ ProN W3"/>
                <a:cs typeface="ヒラギノ角ゴ ProN W3"/>
                <a:sym typeface="Lucida Grande CE"/>
              </a:defRPr>
            </a:lvl5pPr>
            <a:lvl6pPr marL="2405969"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3418"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80867"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8316"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E9D2B484-029E-4465-8F86-1CC752EE1918}" type="slidenum">
              <a:rPr lang="en-US" altLang="en-US" smtClean="0">
                <a:latin typeface="Lucida Grande CE"/>
              </a:rPr>
              <a:pPr/>
              <a:t>24</a:t>
            </a:fld>
            <a:endParaRPr lang="en-US" altLang="en-US">
              <a:latin typeface="Lucida Grande CE"/>
            </a:endParaRPr>
          </a:p>
        </p:txBody>
      </p:sp>
    </p:spTree>
    <p:extLst>
      <p:ext uri="{BB962C8B-B14F-4D97-AF65-F5344CB8AC3E}">
        <p14:creationId xmlns:p14="http://schemas.microsoft.com/office/powerpoint/2010/main" val="929996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dirty="0">
                <a:latin typeface="Lucida Grande CE"/>
              </a:rPr>
              <a:t>Concrete Supports in times of Need:</a:t>
            </a:r>
          </a:p>
          <a:p>
            <a:r>
              <a:rPr lang="en-US" altLang="en-US" dirty="0">
                <a:latin typeface="Lucida Grande CE"/>
              </a:rPr>
              <a:t>Access to concrete support and services that address a family’s / student’s needs and help minimize stress caused by challenges.  Meeting basic economic needs like food, shelter, clothing and health care is essential for families to thrive. Likewise, when families encounter a crisis such as domestic violence, mental illness or substance abuse, adequate services and supports need to be in place to provide stability, treatment and help for family members to get through the crisis.</a:t>
            </a:r>
          </a:p>
          <a:p>
            <a:endParaRPr lang="en-US" altLang="en-US" dirty="0">
              <a:latin typeface="Lucida Grande CE"/>
            </a:endParaRPr>
          </a:p>
          <a:p>
            <a:r>
              <a:rPr lang="en-US" altLang="en-US" dirty="0">
                <a:latin typeface="Lucida Grande CE"/>
              </a:rPr>
              <a:t>What it looks like </a:t>
            </a:r>
          </a:p>
          <a:p>
            <a:r>
              <a:rPr lang="en-US" altLang="en-US" dirty="0">
                <a:latin typeface="Lucida Grande CE"/>
              </a:rPr>
              <a:t>• Seeking and receiving support when needed </a:t>
            </a:r>
          </a:p>
          <a:p>
            <a:r>
              <a:rPr lang="en-US" altLang="en-US" dirty="0">
                <a:latin typeface="Lucida Grande CE"/>
              </a:rPr>
              <a:t>• Knowing what services are available and how to access them </a:t>
            </a:r>
          </a:p>
          <a:p>
            <a:r>
              <a:rPr lang="en-US" altLang="en-US" dirty="0">
                <a:latin typeface="Lucida Grande CE"/>
              </a:rPr>
              <a:t>• Adequate financial security; basic needs being met </a:t>
            </a:r>
          </a:p>
          <a:p>
            <a:r>
              <a:rPr lang="en-US" altLang="en-US" dirty="0">
                <a:latin typeface="Lucida Grande CE"/>
              </a:rPr>
              <a:t>• Persistence </a:t>
            </a:r>
          </a:p>
          <a:p>
            <a:r>
              <a:rPr lang="en-US" altLang="en-US" dirty="0">
                <a:latin typeface="Lucida Grande CE"/>
              </a:rPr>
              <a:t>• Advocating effectively for self and child to receive necessary help</a:t>
            </a:r>
          </a:p>
          <a:p>
            <a:endParaRPr lang="en-US" altLang="en-US" dirty="0">
              <a:latin typeface="Lucida Grande CE"/>
            </a:endParaRPr>
          </a:p>
          <a:p>
            <a:r>
              <a:rPr lang="en-US" altLang="en-US" dirty="0">
                <a:latin typeface="Lucida Grande CE"/>
              </a:rPr>
              <a:t>Maslow’s hierarchy of needs</a:t>
            </a:r>
          </a:p>
          <a:p>
            <a:endParaRPr lang="en-US" altLang="en-US" b="1" dirty="0">
              <a:latin typeface="Lucida Grande CE"/>
            </a:endParaRPr>
          </a:p>
          <a:p>
            <a:r>
              <a:rPr lang="en-US" altLang="en-US" b="1" dirty="0">
                <a:latin typeface="Lucida Grande CE"/>
              </a:rPr>
              <a:t>**Remember:  Seeking help is a strength, not a weakness.  Help them advocate for themselves.</a:t>
            </a:r>
          </a:p>
          <a:p>
            <a:endParaRPr lang="en-US" altLang="en-US" dirty="0">
              <a:latin typeface="Lucida Grande CE"/>
            </a:endParaRPr>
          </a:p>
          <a:p>
            <a:endParaRPr lang="en-US" altLang="en-US" dirty="0">
              <a:latin typeface="Lucida Grande CE"/>
            </a:endParaRPr>
          </a:p>
        </p:txBody>
      </p:sp>
      <p:sp>
        <p:nvSpPr>
          <p:cNvPr id="880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10855" indent="-273406">
              <a:defRPr sz="1100">
                <a:solidFill>
                  <a:srgbClr val="000000"/>
                </a:solidFill>
                <a:latin typeface="Arial" panose="020B0604020202020204" pitchFamily="34" charset="0"/>
                <a:ea typeface="ヒラギノ角ゴ ProN W3"/>
                <a:cs typeface="ヒラギノ角ゴ ProN W3"/>
                <a:sym typeface="Lucida Grande CE"/>
              </a:defRPr>
            </a:lvl2pPr>
            <a:lvl3pPr marL="1093622" indent="-218724">
              <a:defRPr sz="1100">
                <a:solidFill>
                  <a:srgbClr val="000000"/>
                </a:solidFill>
                <a:latin typeface="Arial" panose="020B0604020202020204" pitchFamily="34" charset="0"/>
                <a:ea typeface="ヒラギノ角ゴ ProN W3"/>
                <a:cs typeface="ヒラギノ角ゴ ProN W3"/>
                <a:sym typeface="Lucida Grande CE"/>
              </a:defRPr>
            </a:lvl3pPr>
            <a:lvl4pPr marL="1531071" indent="-218724">
              <a:defRPr sz="1100">
                <a:solidFill>
                  <a:srgbClr val="000000"/>
                </a:solidFill>
                <a:latin typeface="Arial" panose="020B0604020202020204" pitchFamily="34" charset="0"/>
                <a:ea typeface="ヒラギノ角ゴ ProN W3"/>
                <a:cs typeface="ヒラギノ角ゴ ProN W3"/>
                <a:sym typeface="Lucida Grande CE"/>
              </a:defRPr>
            </a:lvl4pPr>
            <a:lvl5pPr marL="1968520" indent="-218724">
              <a:defRPr sz="1100">
                <a:solidFill>
                  <a:srgbClr val="000000"/>
                </a:solidFill>
                <a:latin typeface="Arial" panose="020B0604020202020204" pitchFamily="34" charset="0"/>
                <a:ea typeface="ヒラギノ角ゴ ProN W3"/>
                <a:cs typeface="ヒラギノ角ゴ ProN W3"/>
                <a:sym typeface="Lucida Grande CE"/>
              </a:defRPr>
            </a:lvl5pPr>
            <a:lvl6pPr marL="2405969"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3418"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80867"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8316"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14653B50-4B8B-426B-AF74-F3F8B8E7DFD3}" type="slidenum">
              <a:rPr lang="en-US" altLang="en-US" smtClean="0">
                <a:latin typeface="Lucida Grande CE"/>
              </a:rPr>
              <a:pPr/>
              <a:t>25</a:t>
            </a:fld>
            <a:endParaRPr lang="en-US" altLang="en-US">
              <a:latin typeface="Lucida Grande CE"/>
            </a:endParaRPr>
          </a:p>
        </p:txBody>
      </p:sp>
    </p:spTree>
    <p:extLst>
      <p:ext uri="{BB962C8B-B14F-4D97-AF65-F5344CB8AC3E}">
        <p14:creationId xmlns:p14="http://schemas.microsoft.com/office/powerpoint/2010/main" val="3872320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Lucida Grande CE"/>
              </a:rPr>
              <a:t>Theory of human motivation</a:t>
            </a:r>
          </a:p>
          <a:p>
            <a:r>
              <a:rPr lang="en-US" altLang="en-US" dirty="0">
                <a:latin typeface="Lucida Grande CE"/>
              </a:rPr>
              <a:t>Abraham Maslow proposed that healthy human beings have a certain number of needs, and that these needs are arranged in a hierarchy, with some needs (such as physiological and safety needs) being more primitive or basic than others (such as social and ego needs).   If needs are not met, person becomes anxious.  It is very difficult to move up the pyramid if lower level needs are not met.</a:t>
            </a:r>
          </a:p>
          <a:p>
            <a:endParaRPr lang="en-US" altLang="en-US" dirty="0">
              <a:latin typeface="Lucida Grande CE"/>
            </a:endParaRPr>
          </a:p>
          <a:p>
            <a:r>
              <a:rPr lang="en-US" altLang="en-US" dirty="0">
                <a:latin typeface="Lucida Grande CE"/>
              </a:rPr>
              <a:t>Physiological – food, air, water, shelter, sleep, clothing, warmth</a:t>
            </a:r>
          </a:p>
          <a:p>
            <a:r>
              <a:rPr lang="en-US" altLang="en-US" dirty="0">
                <a:latin typeface="Lucida Grande CE"/>
              </a:rPr>
              <a:t>Safety – health, shelter, resources, not fearful or traumatized, security, stability</a:t>
            </a:r>
          </a:p>
          <a:p>
            <a:r>
              <a:rPr lang="en-US" altLang="en-US" dirty="0">
                <a:latin typeface="Lucida Grande CE"/>
              </a:rPr>
              <a:t>Love &amp; belonging – friendship, intimacy, family, sense of connection. inclusion</a:t>
            </a:r>
          </a:p>
          <a:p>
            <a:r>
              <a:rPr lang="en-US" altLang="en-US" dirty="0">
                <a:latin typeface="Lucida Grande CE"/>
              </a:rPr>
              <a:t>Esteem – respect, self-esteem, recognition, strength, freedom, accomplishment</a:t>
            </a:r>
          </a:p>
          <a:p>
            <a:r>
              <a:rPr lang="en-US" altLang="en-US" dirty="0">
                <a:latin typeface="Lucida Grande CE"/>
              </a:rPr>
              <a:t>Self actualization – desire to learn and become the most one can be, creativity, full potential.</a:t>
            </a:r>
          </a:p>
          <a:p>
            <a:endParaRPr lang="en-US" altLang="en-US" dirty="0">
              <a:latin typeface="Lucida Grande CE"/>
            </a:endParaRPr>
          </a:p>
          <a:p>
            <a:r>
              <a:rPr lang="en-US" altLang="en-US" dirty="0">
                <a:latin typeface="Lucida Grande CE"/>
              </a:rPr>
              <a:t>Everyday actions </a:t>
            </a:r>
          </a:p>
          <a:p>
            <a:r>
              <a:rPr lang="en-US" altLang="en-US" dirty="0">
                <a:latin typeface="Lucida Grande CE"/>
              </a:rPr>
              <a:t>• Respond immediately when families are in crisis</a:t>
            </a:r>
          </a:p>
          <a:p>
            <a:r>
              <a:rPr lang="en-US" altLang="en-US" dirty="0">
                <a:latin typeface="Lucida Grande CE"/>
              </a:rPr>
              <a:t> • Provide information and connections to services in the community </a:t>
            </a:r>
          </a:p>
          <a:p>
            <a:r>
              <a:rPr lang="en-US" altLang="en-US" dirty="0">
                <a:latin typeface="Lucida Grande CE"/>
              </a:rPr>
              <a:t>• Help families to develop skills and tools they need to identify their needs and connect to supports</a:t>
            </a:r>
          </a:p>
        </p:txBody>
      </p:sp>
      <p:sp>
        <p:nvSpPr>
          <p:cNvPr id="901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10855" indent="-273406">
              <a:defRPr sz="1100">
                <a:solidFill>
                  <a:srgbClr val="000000"/>
                </a:solidFill>
                <a:latin typeface="Arial" panose="020B0604020202020204" pitchFamily="34" charset="0"/>
                <a:ea typeface="ヒラギノ角ゴ ProN W3"/>
                <a:cs typeface="ヒラギノ角ゴ ProN W3"/>
                <a:sym typeface="Lucida Grande CE"/>
              </a:defRPr>
            </a:lvl2pPr>
            <a:lvl3pPr marL="1093622" indent="-218724">
              <a:defRPr sz="1100">
                <a:solidFill>
                  <a:srgbClr val="000000"/>
                </a:solidFill>
                <a:latin typeface="Arial" panose="020B0604020202020204" pitchFamily="34" charset="0"/>
                <a:ea typeface="ヒラギノ角ゴ ProN W3"/>
                <a:cs typeface="ヒラギノ角ゴ ProN W3"/>
                <a:sym typeface="Lucida Grande CE"/>
              </a:defRPr>
            </a:lvl3pPr>
            <a:lvl4pPr marL="1531071" indent="-218724">
              <a:defRPr sz="1100">
                <a:solidFill>
                  <a:srgbClr val="000000"/>
                </a:solidFill>
                <a:latin typeface="Arial" panose="020B0604020202020204" pitchFamily="34" charset="0"/>
                <a:ea typeface="ヒラギノ角ゴ ProN W3"/>
                <a:cs typeface="ヒラギノ角ゴ ProN W3"/>
                <a:sym typeface="Lucida Grande CE"/>
              </a:defRPr>
            </a:lvl4pPr>
            <a:lvl5pPr marL="1968520" indent="-218724">
              <a:defRPr sz="1100">
                <a:solidFill>
                  <a:srgbClr val="000000"/>
                </a:solidFill>
                <a:latin typeface="Arial" panose="020B0604020202020204" pitchFamily="34" charset="0"/>
                <a:ea typeface="ヒラギノ角ゴ ProN W3"/>
                <a:cs typeface="ヒラギノ角ゴ ProN W3"/>
                <a:sym typeface="Lucida Grande CE"/>
              </a:defRPr>
            </a:lvl5pPr>
            <a:lvl6pPr marL="2405969"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3418"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80867"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8316"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AAFAEDA2-7EAF-4593-9DB3-F51AD6DA5B78}" type="slidenum">
              <a:rPr lang="en-US" altLang="en-US" smtClean="0">
                <a:latin typeface="Lucida Grande CE"/>
              </a:rPr>
              <a:pPr/>
              <a:t>26</a:t>
            </a:fld>
            <a:endParaRPr lang="en-US" altLang="en-US">
              <a:latin typeface="Lucida Grande CE"/>
            </a:endParaRPr>
          </a:p>
        </p:txBody>
      </p:sp>
    </p:spTree>
    <p:extLst>
      <p:ext uri="{BB962C8B-B14F-4D97-AF65-F5344CB8AC3E}">
        <p14:creationId xmlns:p14="http://schemas.microsoft.com/office/powerpoint/2010/main" val="3301494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dirty="0">
                <a:latin typeface="Lucida Grande CE"/>
              </a:rPr>
              <a:t>Social and Emotional Competence of Children:</a:t>
            </a:r>
          </a:p>
          <a:p>
            <a:r>
              <a:rPr lang="en-US" altLang="en-US" dirty="0">
                <a:latin typeface="Lucida Grande CE"/>
              </a:rPr>
              <a:t>Family and child interactions that help children develop the ability to communicate clearly, recognize and regulate their emotions and establish and maintain relationships.  </a:t>
            </a:r>
          </a:p>
          <a:p>
            <a:endParaRPr lang="en-US" altLang="en-US" dirty="0">
              <a:latin typeface="Lucida Grande CE"/>
            </a:endParaRPr>
          </a:p>
          <a:p>
            <a:r>
              <a:rPr lang="en-US" altLang="en-US" dirty="0">
                <a:latin typeface="Lucida Grande CE"/>
              </a:rPr>
              <a:t>A students ability to interact positively with others, self-regulate their behavior and effectively communicate their feelings has a positive impact on their relationships with their family, other adults, and peers. Challenging behaviors or delayed development create extra stress for families, so early identification and assistance for both parents and children can head off negative results and keep development on track.</a:t>
            </a:r>
          </a:p>
          <a:p>
            <a:endParaRPr lang="en-US" altLang="en-US" b="1" dirty="0">
              <a:latin typeface="Lucida Grande CE"/>
            </a:endParaRPr>
          </a:p>
          <a:p>
            <a:r>
              <a:rPr lang="en-US" altLang="en-US" b="1" dirty="0">
                <a:latin typeface="Lucida Grande CE"/>
              </a:rPr>
              <a:t>Example:  A child who generally shows the ability to control their impulses, calm themselves down, manage their stress, and show love and kindness towards others. </a:t>
            </a:r>
          </a:p>
          <a:p>
            <a:r>
              <a:rPr lang="en-US" altLang="en-US" dirty="0">
                <a:latin typeface="Lucida Grande CE"/>
              </a:rPr>
              <a:t>Age appropriate self-regulation </a:t>
            </a:r>
          </a:p>
          <a:p>
            <a:r>
              <a:rPr lang="en-US" altLang="en-US" dirty="0">
                <a:latin typeface="Lucida Grande CE"/>
              </a:rPr>
              <a:t>• Ability to form and maintain relationships with others </a:t>
            </a:r>
          </a:p>
          <a:p>
            <a:r>
              <a:rPr lang="en-US" altLang="en-US" dirty="0">
                <a:latin typeface="Lucida Grande CE"/>
              </a:rPr>
              <a:t>• Positive interactions with others </a:t>
            </a:r>
          </a:p>
          <a:p>
            <a:r>
              <a:rPr lang="en-US" altLang="en-US" dirty="0">
                <a:latin typeface="Lucida Grande CE"/>
              </a:rPr>
              <a:t>• Effective communication</a:t>
            </a:r>
          </a:p>
          <a:p>
            <a:endParaRPr lang="en-US" altLang="en-US" dirty="0">
              <a:latin typeface="Lucida Grande CE"/>
            </a:endParaRPr>
          </a:p>
          <a:p>
            <a:r>
              <a:rPr lang="en-US" altLang="en-US" dirty="0">
                <a:latin typeface="Lucida Grande CE"/>
              </a:rPr>
              <a:t>FLIGHT,</a:t>
            </a:r>
            <a:r>
              <a:rPr lang="en-US" altLang="en-US" baseline="0" dirty="0">
                <a:latin typeface="Lucida Grande CE"/>
              </a:rPr>
              <a:t> FIGHT, FREEZE – Coping skills</a:t>
            </a:r>
            <a:endParaRPr lang="en-US" altLang="en-US" dirty="0">
              <a:latin typeface="Lucida Grande CE"/>
            </a:endParaRPr>
          </a:p>
          <a:p>
            <a:endParaRPr lang="en-US" altLang="en-US" b="1" dirty="0">
              <a:latin typeface="Lucida Grande CE"/>
            </a:endParaRPr>
          </a:p>
          <a:p>
            <a:r>
              <a:rPr lang="en-US" altLang="en-US" b="1" dirty="0">
                <a:latin typeface="Lucida Grande CE"/>
              </a:rPr>
              <a:t>Everyday actions:</a:t>
            </a:r>
          </a:p>
          <a:p>
            <a:r>
              <a:rPr lang="en-US" altLang="en-US" dirty="0">
                <a:latin typeface="Lucida Grande CE"/>
              </a:rPr>
              <a:t>Warm and consistent responses that foster a strong and secure attachment with the child </a:t>
            </a:r>
          </a:p>
          <a:p>
            <a:r>
              <a:rPr lang="en-US" altLang="en-US" dirty="0">
                <a:latin typeface="Lucida Grande CE"/>
              </a:rPr>
              <a:t> Encouraging and reinforcing social skills; setting limits</a:t>
            </a:r>
          </a:p>
          <a:p>
            <a:r>
              <a:rPr lang="en-US" altLang="en-US" dirty="0">
                <a:latin typeface="Lucida Grande CE"/>
              </a:rPr>
              <a:t>Include children’s social and emotional development activities in programming</a:t>
            </a:r>
          </a:p>
          <a:p>
            <a:r>
              <a:rPr lang="en-US" altLang="en-US" dirty="0">
                <a:latin typeface="Lucida Grande CE"/>
              </a:rPr>
              <a:t>Help children develop a positive cultural identity and interact in a diverse society </a:t>
            </a:r>
          </a:p>
          <a:p>
            <a:r>
              <a:rPr lang="en-US" altLang="en-US" dirty="0">
                <a:latin typeface="Lucida Grande CE"/>
              </a:rPr>
              <a:t>Respond proactively when social or emotional development needs extra support</a:t>
            </a:r>
            <a:endParaRPr lang="en-US" altLang="en-US" b="1" dirty="0">
              <a:latin typeface="Lucida Grande CE"/>
            </a:endParaRPr>
          </a:p>
          <a:p>
            <a:endParaRPr lang="en-US" altLang="en-US" b="1" dirty="0">
              <a:latin typeface="Lucida Grande CE"/>
            </a:endParaRPr>
          </a:p>
          <a:p>
            <a:r>
              <a:rPr lang="en-US" altLang="en-US" b="1" dirty="0">
                <a:latin typeface="Lucida Grande CE"/>
              </a:rPr>
              <a:t>**Remember: Difficult children are harder on parents and teachers.</a:t>
            </a:r>
            <a:endParaRPr lang="en-US" altLang="en-US" dirty="0">
              <a:latin typeface="Lucida Grande CE"/>
            </a:endParaRPr>
          </a:p>
          <a:p>
            <a:endParaRPr lang="en-US" altLang="en-US" dirty="0">
              <a:latin typeface="Lucida Grande CE"/>
            </a:endParaRPr>
          </a:p>
        </p:txBody>
      </p:sp>
      <p:sp>
        <p:nvSpPr>
          <p:cNvPr id="921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10855" indent="-273406">
              <a:defRPr sz="1100">
                <a:solidFill>
                  <a:srgbClr val="000000"/>
                </a:solidFill>
                <a:latin typeface="Arial" panose="020B0604020202020204" pitchFamily="34" charset="0"/>
                <a:ea typeface="ヒラギノ角ゴ ProN W3"/>
                <a:cs typeface="ヒラギノ角ゴ ProN W3"/>
                <a:sym typeface="Lucida Grande CE"/>
              </a:defRPr>
            </a:lvl2pPr>
            <a:lvl3pPr marL="1093622" indent="-218724">
              <a:defRPr sz="1100">
                <a:solidFill>
                  <a:srgbClr val="000000"/>
                </a:solidFill>
                <a:latin typeface="Arial" panose="020B0604020202020204" pitchFamily="34" charset="0"/>
                <a:ea typeface="ヒラギノ角ゴ ProN W3"/>
                <a:cs typeface="ヒラギノ角ゴ ProN W3"/>
                <a:sym typeface="Lucida Grande CE"/>
              </a:defRPr>
            </a:lvl3pPr>
            <a:lvl4pPr marL="1531071" indent="-218724">
              <a:defRPr sz="1100">
                <a:solidFill>
                  <a:srgbClr val="000000"/>
                </a:solidFill>
                <a:latin typeface="Arial" panose="020B0604020202020204" pitchFamily="34" charset="0"/>
                <a:ea typeface="ヒラギノ角ゴ ProN W3"/>
                <a:cs typeface="ヒラギノ角ゴ ProN W3"/>
                <a:sym typeface="Lucida Grande CE"/>
              </a:defRPr>
            </a:lvl4pPr>
            <a:lvl5pPr marL="1968520" indent="-218724">
              <a:defRPr sz="1100">
                <a:solidFill>
                  <a:srgbClr val="000000"/>
                </a:solidFill>
                <a:latin typeface="Arial" panose="020B0604020202020204" pitchFamily="34" charset="0"/>
                <a:ea typeface="ヒラギノ角ゴ ProN W3"/>
                <a:cs typeface="ヒラギノ角ゴ ProN W3"/>
                <a:sym typeface="Lucida Grande CE"/>
              </a:defRPr>
            </a:lvl5pPr>
            <a:lvl6pPr marL="2405969"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3418"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80867"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8316"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BBDFB6A2-E879-4D6D-91EC-2862604045B3}" type="slidenum">
              <a:rPr lang="en-US" altLang="en-US" smtClean="0">
                <a:latin typeface="Lucida Grande CE"/>
              </a:rPr>
              <a:pPr/>
              <a:t>27</a:t>
            </a:fld>
            <a:endParaRPr lang="en-US" altLang="en-US">
              <a:latin typeface="Lucida Grande CE"/>
            </a:endParaRPr>
          </a:p>
        </p:txBody>
      </p:sp>
    </p:spTree>
    <p:extLst>
      <p:ext uri="{BB962C8B-B14F-4D97-AF65-F5344CB8AC3E}">
        <p14:creationId xmlns:p14="http://schemas.microsoft.com/office/powerpoint/2010/main" val="1415428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ChangeArrowheads="1" noTextEdit="1"/>
          </p:cNvSpPr>
          <p:nvPr>
            <p:ph type="sldImg"/>
          </p:nvPr>
        </p:nvSpPr>
        <p:spPr>
          <a:ln/>
        </p:spPr>
      </p:sp>
      <p:sp>
        <p:nvSpPr>
          <p:cNvPr id="942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Lucida Grande CE"/>
              </a:rPr>
              <a:t>Defining the PFs – (p.7)</a:t>
            </a:r>
          </a:p>
        </p:txBody>
      </p:sp>
      <p:sp>
        <p:nvSpPr>
          <p:cNvPr id="942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09336" indent="-271887">
              <a:defRPr sz="1100">
                <a:solidFill>
                  <a:srgbClr val="000000"/>
                </a:solidFill>
                <a:latin typeface="Arial" panose="020B0604020202020204" pitchFamily="34" charset="0"/>
                <a:ea typeface="ヒラギノ角ゴ ProN W3"/>
                <a:cs typeface="ヒラギノ角ゴ ProN W3"/>
                <a:sym typeface="Lucida Grande CE"/>
              </a:defRPr>
            </a:lvl2pPr>
            <a:lvl3pPr marL="1092104" indent="-217206">
              <a:defRPr sz="1100">
                <a:solidFill>
                  <a:srgbClr val="000000"/>
                </a:solidFill>
                <a:latin typeface="Arial" panose="020B0604020202020204" pitchFamily="34" charset="0"/>
                <a:ea typeface="ヒラギノ角ゴ ProN W3"/>
                <a:cs typeface="ヒラギノ角ゴ ProN W3"/>
                <a:sym typeface="Lucida Grande CE"/>
              </a:defRPr>
            </a:lvl3pPr>
            <a:lvl4pPr marL="1529553" indent="-217206">
              <a:defRPr sz="1100">
                <a:solidFill>
                  <a:srgbClr val="000000"/>
                </a:solidFill>
                <a:latin typeface="Arial" panose="020B0604020202020204" pitchFamily="34" charset="0"/>
                <a:ea typeface="ヒラギノ角ゴ ProN W3"/>
                <a:cs typeface="ヒラギノ角ゴ ProN W3"/>
                <a:sym typeface="Lucida Grande CE"/>
              </a:defRPr>
            </a:lvl4pPr>
            <a:lvl5pPr marL="1967002" indent="-217206">
              <a:defRPr sz="1100">
                <a:solidFill>
                  <a:srgbClr val="000000"/>
                </a:solidFill>
                <a:latin typeface="Arial" panose="020B0604020202020204" pitchFamily="34" charset="0"/>
                <a:ea typeface="ヒラギノ角ゴ ProN W3"/>
                <a:cs typeface="ヒラギノ角ゴ ProN W3"/>
                <a:sym typeface="Lucida Grande CE"/>
              </a:defRPr>
            </a:lvl5pPr>
            <a:lvl6pPr marL="2404451"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1900"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79349"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6798"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18F98D30-3172-4018-9B5C-D53EAD4D2DA6}" type="slidenum">
              <a:rPr lang="en-US" altLang="en-US" smtClean="0">
                <a:latin typeface="Lucida Grande CE"/>
              </a:rPr>
              <a:pPr/>
              <a:t>30</a:t>
            </a:fld>
            <a:endParaRPr lang="en-US" altLang="en-US">
              <a:latin typeface="Lucida Grande CE"/>
            </a:endParaRPr>
          </a:p>
        </p:txBody>
      </p:sp>
    </p:spTree>
    <p:extLst>
      <p:ext uri="{BB962C8B-B14F-4D97-AF65-F5344CB8AC3E}">
        <p14:creationId xmlns:p14="http://schemas.microsoft.com/office/powerpoint/2010/main" val="3716831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ChangeArrowheads="1" noTextEdit="1"/>
          </p:cNvSpPr>
          <p:nvPr>
            <p:ph type="sldImg"/>
          </p:nvPr>
        </p:nvSpPr>
        <p:spPr>
          <a:ln/>
        </p:spPr>
      </p:sp>
      <p:sp>
        <p:nvSpPr>
          <p:cNvPr id="1013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Lucida Grande CE"/>
              </a:rPr>
              <a:t>Culture and Family Strengths (p. 13)</a:t>
            </a:r>
          </a:p>
          <a:p>
            <a:pPr eaLnBrk="1" hangingPunct="1"/>
            <a:r>
              <a:rPr lang="en-US" altLang="en-US" b="1">
                <a:latin typeface="Lucida Grande CE"/>
              </a:rPr>
              <a:t>The Importance of Culture (p.13)</a:t>
            </a:r>
          </a:p>
        </p:txBody>
      </p:sp>
      <p:sp>
        <p:nvSpPr>
          <p:cNvPr id="1013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09336" indent="-271887">
              <a:defRPr sz="1100">
                <a:solidFill>
                  <a:srgbClr val="000000"/>
                </a:solidFill>
                <a:latin typeface="Arial" panose="020B0604020202020204" pitchFamily="34" charset="0"/>
                <a:ea typeface="ヒラギノ角ゴ ProN W3"/>
                <a:cs typeface="ヒラギノ角ゴ ProN W3"/>
                <a:sym typeface="Lucida Grande CE"/>
              </a:defRPr>
            </a:lvl2pPr>
            <a:lvl3pPr marL="1092104" indent="-217206">
              <a:defRPr sz="1100">
                <a:solidFill>
                  <a:srgbClr val="000000"/>
                </a:solidFill>
                <a:latin typeface="Arial" panose="020B0604020202020204" pitchFamily="34" charset="0"/>
                <a:ea typeface="ヒラギノ角ゴ ProN W3"/>
                <a:cs typeface="ヒラギノ角ゴ ProN W3"/>
                <a:sym typeface="Lucida Grande CE"/>
              </a:defRPr>
            </a:lvl3pPr>
            <a:lvl4pPr marL="1529553" indent="-217206">
              <a:defRPr sz="1100">
                <a:solidFill>
                  <a:srgbClr val="000000"/>
                </a:solidFill>
                <a:latin typeface="Arial" panose="020B0604020202020204" pitchFamily="34" charset="0"/>
                <a:ea typeface="ヒラギノ角ゴ ProN W3"/>
                <a:cs typeface="ヒラギノ角ゴ ProN W3"/>
                <a:sym typeface="Lucida Grande CE"/>
              </a:defRPr>
            </a:lvl4pPr>
            <a:lvl5pPr marL="1967002" indent="-217206">
              <a:defRPr sz="1100">
                <a:solidFill>
                  <a:srgbClr val="000000"/>
                </a:solidFill>
                <a:latin typeface="Arial" panose="020B0604020202020204" pitchFamily="34" charset="0"/>
                <a:ea typeface="ヒラギノ角ゴ ProN W3"/>
                <a:cs typeface="ヒラギノ角ゴ ProN W3"/>
                <a:sym typeface="Lucida Grande CE"/>
              </a:defRPr>
            </a:lvl5pPr>
            <a:lvl6pPr marL="2404451"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1900"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79349"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6798"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7497E566-726F-4185-BBB1-B35036D3931A}" type="slidenum">
              <a:rPr lang="en-US" altLang="en-US" smtClean="0">
                <a:latin typeface="Lucida Grande CE"/>
              </a:rPr>
              <a:pPr/>
              <a:t>31</a:t>
            </a:fld>
            <a:endParaRPr lang="en-US" altLang="en-US">
              <a:latin typeface="Lucida Grande CE"/>
            </a:endParaRPr>
          </a:p>
        </p:txBody>
      </p:sp>
    </p:spTree>
    <p:extLst>
      <p:ext uri="{BB962C8B-B14F-4D97-AF65-F5344CB8AC3E}">
        <p14:creationId xmlns:p14="http://schemas.microsoft.com/office/powerpoint/2010/main" val="156762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Lucida Grande CE"/>
            </a:endParaRPr>
          </a:p>
        </p:txBody>
      </p:sp>
      <p:sp>
        <p:nvSpPr>
          <p:cNvPr id="1075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10855" indent="-273406">
              <a:defRPr sz="1100">
                <a:solidFill>
                  <a:srgbClr val="000000"/>
                </a:solidFill>
                <a:latin typeface="Arial" panose="020B0604020202020204" pitchFamily="34" charset="0"/>
                <a:ea typeface="ヒラギノ角ゴ ProN W3"/>
                <a:cs typeface="ヒラギノ角ゴ ProN W3"/>
                <a:sym typeface="Lucida Grande CE"/>
              </a:defRPr>
            </a:lvl2pPr>
            <a:lvl3pPr marL="1093622" indent="-218724">
              <a:defRPr sz="1100">
                <a:solidFill>
                  <a:srgbClr val="000000"/>
                </a:solidFill>
                <a:latin typeface="Arial" panose="020B0604020202020204" pitchFamily="34" charset="0"/>
                <a:ea typeface="ヒラギノ角ゴ ProN W3"/>
                <a:cs typeface="ヒラギノ角ゴ ProN W3"/>
                <a:sym typeface="Lucida Grande CE"/>
              </a:defRPr>
            </a:lvl3pPr>
            <a:lvl4pPr marL="1531071" indent="-218724">
              <a:defRPr sz="1100">
                <a:solidFill>
                  <a:srgbClr val="000000"/>
                </a:solidFill>
                <a:latin typeface="Arial" panose="020B0604020202020204" pitchFamily="34" charset="0"/>
                <a:ea typeface="ヒラギノ角ゴ ProN W3"/>
                <a:cs typeface="ヒラギノ角ゴ ProN W3"/>
                <a:sym typeface="Lucida Grande CE"/>
              </a:defRPr>
            </a:lvl4pPr>
            <a:lvl5pPr marL="1968520" indent="-218724">
              <a:defRPr sz="1100">
                <a:solidFill>
                  <a:srgbClr val="000000"/>
                </a:solidFill>
                <a:latin typeface="Arial" panose="020B0604020202020204" pitchFamily="34" charset="0"/>
                <a:ea typeface="ヒラギノ角ゴ ProN W3"/>
                <a:cs typeface="ヒラギノ角ゴ ProN W3"/>
                <a:sym typeface="Lucida Grande CE"/>
              </a:defRPr>
            </a:lvl5pPr>
            <a:lvl6pPr marL="2405969"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3418"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80867"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8316"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A45D032D-7A31-4E3A-AC04-458D8F22DC29}" type="slidenum">
              <a:rPr lang="en-US" altLang="en-US" smtClean="0">
                <a:latin typeface="Lucida Grande CE"/>
              </a:rPr>
              <a:pPr/>
              <a:t>32</a:t>
            </a:fld>
            <a:endParaRPr lang="en-US" altLang="en-US">
              <a:latin typeface="Lucida Grande CE"/>
            </a:endParaRPr>
          </a:p>
        </p:txBody>
      </p:sp>
    </p:spTree>
    <p:extLst>
      <p:ext uri="{BB962C8B-B14F-4D97-AF65-F5344CB8AC3E}">
        <p14:creationId xmlns:p14="http://schemas.microsoft.com/office/powerpoint/2010/main" val="2906374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Lucida Grande CE"/>
            </a:endParaRPr>
          </a:p>
        </p:txBody>
      </p:sp>
      <p:sp>
        <p:nvSpPr>
          <p:cNvPr id="1095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10855" indent="-273406">
              <a:defRPr sz="1100">
                <a:solidFill>
                  <a:srgbClr val="000000"/>
                </a:solidFill>
                <a:latin typeface="Arial" panose="020B0604020202020204" pitchFamily="34" charset="0"/>
                <a:ea typeface="ヒラギノ角ゴ ProN W3"/>
                <a:cs typeface="ヒラギノ角ゴ ProN W3"/>
                <a:sym typeface="Lucida Grande CE"/>
              </a:defRPr>
            </a:lvl2pPr>
            <a:lvl3pPr marL="1093622" indent="-218724">
              <a:defRPr sz="1100">
                <a:solidFill>
                  <a:srgbClr val="000000"/>
                </a:solidFill>
                <a:latin typeface="Arial" panose="020B0604020202020204" pitchFamily="34" charset="0"/>
                <a:ea typeface="ヒラギノ角ゴ ProN W3"/>
                <a:cs typeface="ヒラギノ角ゴ ProN W3"/>
                <a:sym typeface="Lucida Grande CE"/>
              </a:defRPr>
            </a:lvl3pPr>
            <a:lvl4pPr marL="1531071" indent="-218724">
              <a:defRPr sz="1100">
                <a:solidFill>
                  <a:srgbClr val="000000"/>
                </a:solidFill>
                <a:latin typeface="Arial" panose="020B0604020202020204" pitchFamily="34" charset="0"/>
                <a:ea typeface="ヒラギノ角ゴ ProN W3"/>
                <a:cs typeface="ヒラギノ角ゴ ProN W3"/>
                <a:sym typeface="Lucida Grande CE"/>
              </a:defRPr>
            </a:lvl4pPr>
            <a:lvl5pPr marL="1968520" indent="-218724">
              <a:defRPr sz="1100">
                <a:solidFill>
                  <a:srgbClr val="000000"/>
                </a:solidFill>
                <a:latin typeface="Arial" panose="020B0604020202020204" pitchFamily="34" charset="0"/>
                <a:ea typeface="ヒラギノ角ゴ ProN W3"/>
                <a:cs typeface="ヒラギノ角ゴ ProN W3"/>
                <a:sym typeface="Lucida Grande CE"/>
              </a:defRPr>
            </a:lvl5pPr>
            <a:lvl6pPr marL="2405969"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3418"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80867"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8316"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1A2D0371-3026-4E6D-AC3A-EFC2A93AACC5}" type="slidenum">
              <a:rPr lang="en-US" altLang="en-US" smtClean="0">
                <a:latin typeface="Lucida Grande CE"/>
              </a:rPr>
              <a:pPr/>
              <a:t>33</a:t>
            </a:fld>
            <a:endParaRPr lang="en-US" altLang="en-US">
              <a:latin typeface="Lucida Grande CE"/>
            </a:endParaRPr>
          </a:p>
        </p:txBody>
      </p:sp>
    </p:spTree>
    <p:extLst>
      <p:ext uri="{BB962C8B-B14F-4D97-AF65-F5344CB8AC3E}">
        <p14:creationId xmlns:p14="http://schemas.microsoft.com/office/powerpoint/2010/main" val="2562461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Lucida Grande CE"/>
              </a:rPr>
              <a:t>10:5 rule is when you are within 10 feet of someone, SMILE. When you are within 5 feet, say HELLO.</a:t>
            </a:r>
          </a:p>
          <a:p>
            <a:endParaRPr lang="en-US" altLang="en-US">
              <a:latin typeface="Lucida Grande CE"/>
            </a:endParaRPr>
          </a:p>
          <a:p>
            <a:r>
              <a:rPr lang="en-US" altLang="en-US">
                <a:latin typeface="Lucida Grande CE"/>
              </a:rPr>
              <a:t>Ted talk: Kelly McGonigal How to make stress  your friend</a:t>
            </a:r>
          </a:p>
        </p:txBody>
      </p:sp>
      <p:sp>
        <p:nvSpPr>
          <p:cNvPr id="1116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10855" indent="-273406">
              <a:defRPr sz="1100">
                <a:solidFill>
                  <a:srgbClr val="000000"/>
                </a:solidFill>
                <a:latin typeface="Arial" panose="020B0604020202020204" pitchFamily="34" charset="0"/>
                <a:ea typeface="ヒラギノ角ゴ ProN W3"/>
                <a:cs typeface="ヒラギノ角ゴ ProN W3"/>
                <a:sym typeface="Lucida Grande CE"/>
              </a:defRPr>
            </a:lvl2pPr>
            <a:lvl3pPr marL="1093622" indent="-218724">
              <a:defRPr sz="1100">
                <a:solidFill>
                  <a:srgbClr val="000000"/>
                </a:solidFill>
                <a:latin typeface="Arial" panose="020B0604020202020204" pitchFamily="34" charset="0"/>
                <a:ea typeface="ヒラギノ角ゴ ProN W3"/>
                <a:cs typeface="ヒラギノ角ゴ ProN W3"/>
                <a:sym typeface="Lucida Grande CE"/>
              </a:defRPr>
            </a:lvl3pPr>
            <a:lvl4pPr marL="1531071" indent="-218724">
              <a:defRPr sz="1100">
                <a:solidFill>
                  <a:srgbClr val="000000"/>
                </a:solidFill>
                <a:latin typeface="Arial" panose="020B0604020202020204" pitchFamily="34" charset="0"/>
                <a:ea typeface="ヒラギノ角ゴ ProN W3"/>
                <a:cs typeface="ヒラギノ角ゴ ProN W3"/>
                <a:sym typeface="Lucida Grande CE"/>
              </a:defRPr>
            </a:lvl4pPr>
            <a:lvl5pPr marL="1968520" indent="-218724">
              <a:defRPr sz="1100">
                <a:solidFill>
                  <a:srgbClr val="000000"/>
                </a:solidFill>
                <a:latin typeface="Arial" panose="020B0604020202020204" pitchFamily="34" charset="0"/>
                <a:ea typeface="ヒラギノ角ゴ ProN W3"/>
                <a:cs typeface="ヒラギノ角ゴ ProN W3"/>
                <a:sym typeface="Lucida Grande CE"/>
              </a:defRPr>
            </a:lvl5pPr>
            <a:lvl6pPr marL="2405969"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3418"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80867"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8316"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5DB929F7-A882-4A64-B65F-BC3DC744715D}" type="slidenum">
              <a:rPr lang="en-US" altLang="en-US" smtClean="0">
                <a:latin typeface="Lucida Grande CE"/>
              </a:rPr>
              <a:pPr/>
              <a:t>34</a:t>
            </a:fld>
            <a:endParaRPr lang="en-US" altLang="en-US">
              <a:latin typeface="Lucida Grande CE"/>
            </a:endParaRPr>
          </a:p>
        </p:txBody>
      </p:sp>
    </p:spTree>
    <p:extLst>
      <p:ext uri="{BB962C8B-B14F-4D97-AF65-F5344CB8AC3E}">
        <p14:creationId xmlns:p14="http://schemas.microsoft.com/office/powerpoint/2010/main" val="22984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ChangeArrowheads="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Lucida Grande CE"/>
              </a:rPr>
              <a:t>Discussion on Strength-Based Theory (p.5) </a:t>
            </a:r>
            <a:r>
              <a:rPr lang="en-US" altLang="en-US" dirty="0">
                <a:latin typeface="Lucida Grande CE"/>
              </a:rPr>
              <a:t> -- paragraph one </a:t>
            </a:r>
            <a:endParaRPr lang="en-US" altLang="en-US" b="1" dirty="0">
              <a:latin typeface="Lucida Grande CE"/>
            </a:endParaRPr>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09336" indent="-271887">
              <a:defRPr sz="1100">
                <a:solidFill>
                  <a:srgbClr val="000000"/>
                </a:solidFill>
                <a:latin typeface="Arial" panose="020B0604020202020204" pitchFamily="34" charset="0"/>
                <a:ea typeface="ヒラギノ角ゴ ProN W3"/>
                <a:cs typeface="ヒラギノ角ゴ ProN W3"/>
                <a:sym typeface="Lucida Grande CE"/>
              </a:defRPr>
            </a:lvl2pPr>
            <a:lvl3pPr marL="1092104" indent="-217206">
              <a:defRPr sz="1100">
                <a:solidFill>
                  <a:srgbClr val="000000"/>
                </a:solidFill>
                <a:latin typeface="Arial" panose="020B0604020202020204" pitchFamily="34" charset="0"/>
                <a:ea typeface="ヒラギノ角ゴ ProN W3"/>
                <a:cs typeface="ヒラギノ角ゴ ProN W3"/>
                <a:sym typeface="Lucida Grande CE"/>
              </a:defRPr>
            </a:lvl3pPr>
            <a:lvl4pPr marL="1529553" indent="-217206">
              <a:defRPr sz="1100">
                <a:solidFill>
                  <a:srgbClr val="000000"/>
                </a:solidFill>
                <a:latin typeface="Arial" panose="020B0604020202020204" pitchFamily="34" charset="0"/>
                <a:ea typeface="ヒラギノ角ゴ ProN W3"/>
                <a:cs typeface="ヒラギノ角ゴ ProN W3"/>
                <a:sym typeface="Lucida Grande CE"/>
              </a:defRPr>
            </a:lvl4pPr>
            <a:lvl5pPr marL="1967002" indent="-217206">
              <a:defRPr sz="1100">
                <a:solidFill>
                  <a:srgbClr val="000000"/>
                </a:solidFill>
                <a:latin typeface="Arial" panose="020B0604020202020204" pitchFamily="34" charset="0"/>
                <a:ea typeface="ヒラギノ角ゴ ProN W3"/>
                <a:cs typeface="ヒラギノ角ゴ ProN W3"/>
                <a:sym typeface="Lucida Grande CE"/>
              </a:defRPr>
            </a:lvl5pPr>
            <a:lvl6pPr marL="2404451"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1900"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79349"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6798"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A0356338-DAE9-43D7-A973-B0A50B9DDD9C}" type="slidenum">
              <a:rPr lang="en-US" altLang="en-US" smtClean="0">
                <a:latin typeface="Lucida Grande CE"/>
              </a:rPr>
              <a:pPr/>
              <a:t>3</a:t>
            </a:fld>
            <a:endParaRPr lang="en-US" altLang="en-US">
              <a:latin typeface="Lucida Grande CE"/>
            </a:endParaRPr>
          </a:p>
        </p:txBody>
      </p:sp>
    </p:spTree>
    <p:extLst>
      <p:ext uri="{BB962C8B-B14F-4D97-AF65-F5344CB8AC3E}">
        <p14:creationId xmlns:p14="http://schemas.microsoft.com/office/powerpoint/2010/main" val="261622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Lucida Grande CE"/>
            </a:endParaRPr>
          </a:p>
        </p:txBody>
      </p:sp>
      <p:sp>
        <p:nvSpPr>
          <p:cNvPr id="1136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10855" indent="-273406">
              <a:defRPr sz="1100">
                <a:solidFill>
                  <a:srgbClr val="000000"/>
                </a:solidFill>
                <a:latin typeface="Arial" panose="020B0604020202020204" pitchFamily="34" charset="0"/>
                <a:ea typeface="ヒラギノ角ゴ ProN W3"/>
                <a:cs typeface="ヒラギノ角ゴ ProN W3"/>
                <a:sym typeface="Lucida Grande CE"/>
              </a:defRPr>
            </a:lvl2pPr>
            <a:lvl3pPr marL="1093622" indent="-218724">
              <a:defRPr sz="1100">
                <a:solidFill>
                  <a:srgbClr val="000000"/>
                </a:solidFill>
                <a:latin typeface="Arial" panose="020B0604020202020204" pitchFamily="34" charset="0"/>
                <a:ea typeface="ヒラギノ角ゴ ProN W3"/>
                <a:cs typeface="ヒラギノ角ゴ ProN W3"/>
                <a:sym typeface="Lucida Grande CE"/>
              </a:defRPr>
            </a:lvl3pPr>
            <a:lvl4pPr marL="1531071" indent="-218724">
              <a:defRPr sz="1100">
                <a:solidFill>
                  <a:srgbClr val="000000"/>
                </a:solidFill>
                <a:latin typeface="Arial" panose="020B0604020202020204" pitchFamily="34" charset="0"/>
                <a:ea typeface="ヒラギノ角ゴ ProN W3"/>
                <a:cs typeface="ヒラギノ角ゴ ProN W3"/>
                <a:sym typeface="Lucida Grande CE"/>
              </a:defRPr>
            </a:lvl4pPr>
            <a:lvl5pPr marL="1968520" indent="-218724">
              <a:defRPr sz="1100">
                <a:solidFill>
                  <a:srgbClr val="000000"/>
                </a:solidFill>
                <a:latin typeface="Arial" panose="020B0604020202020204" pitchFamily="34" charset="0"/>
                <a:ea typeface="ヒラギノ角ゴ ProN W3"/>
                <a:cs typeface="ヒラギノ角ゴ ProN W3"/>
                <a:sym typeface="Lucida Grande CE"/>
              </a:defRPr>
            </a:lvl5pPr>
            <a:lvl6pPr marL="2405969"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3418"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80867"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8316"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F0A27009-62CD-43F6-825A-17ED9D51D429}" type="slidenum">
              <a:rPr lang="en-US" altLang="en-US" smtClean="0">
                <a:latin typeface="Lucida Grande CE"/>
              </a:rPr>
              <a:pPr/>
              <a:t>35</a:t>
            </a:fld>
            <a:endParaRPr lang="en-US" altLang="en-US">
              <a:latin typeface="Lucida Grande CE"/>
            </a:endParaRPr>
          </a:p>
        </p:txBody>
      </p:sp>
    </p:spTree>
    <p:extLst>
      <p:ext uri="{BB962C8B-B14F-4D97-AF65-F5344CB8AC3E}">
        <p14:creationId xmlns:p14="http://schemas.microsoft.com/office/powerpoint/2010/main" val="922394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Lucida Grande CE"/>
            </a:endParaRPr>
          </a:p>
        </p:txBody>
      </p:sp>
      <p:sp>
        <p:nvSpPr>
          <p:cNvPr id="1157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10855" indent="-273406">
              <a:defRPr sz="1100">
                <a:solidFill>
                  <a:srgbClr val="000000"/>
                </a:solidFill>
                <a:latin typeface="Arial" panose="020B0604020202020204" pitchFamily="34" charset="0"/>
                <a:ea typeface="ヒラギノ角ゴ ProN W3"/>
                <a:cs typeface="ヒラギノ角ゴ ProN W3"/>
                <a:sym typeface="Lucida Grande CE"/>
              </a:defRPr>
            </a:lvl2pPr>
            <a:lvl3pPr marL="1093622" indent="-218724">
              <a:defRPr sz="1100">
                <a:solidFill>
                  <a:srgbClr val="000000"/>
                </a:solidFill>
                <a:latin typeface="Arial" panose="020B0604020202020204" pitchFamily="34" charset="0"/>
                <a:ea typeface="ヒラギノ角ゴ ProN W3"/>
                <a:cs typeface="ヒラギノ角ゴ ProN W3"/>
                <a:sym typeface="Lucida Grande CE"/>
              </a:defRPr>
            </a:lvl3pPr>
            <a:lvl4pPr marL="1531071" indent="-218724">
              <a:defRPr sz="1100">
                <a:solidFill>
                  <a:srgbClr val="000000"/>
                </a:solidFill>
                <a:latin typeface="Arial" panose="020B0604020202020204" pitchFamily="34" charset="0"/>
                <a:ea typeface="ヒラギノ角ゴ ProN W3"/>
                <a:cs typeface="ヒラギノ角ゴ ProN W3"/>
                <a:sym typeface="Lucida Grande CE"/>
              </a:defRPr>
            </a:lvl4pPr>
            <a:lvl5pPr marL="1968520" indent="-218724">
              <a:defRPr sz="1100">
                <a:solidFill>
                  <a:srgbClr val="000000"/>
                </a:solidFill>
                <a:latin typeface="Arial" panose="020B0604020202020204" pitchFamily="34" charset="0"/>
                <a:ea typeface="ヒラギノ角ゴ ProN W3"/>
                <a:cs typeface="ヒラギノ角ゴ ProN W3"/>
                <a:sym typeface="Lucida Grande CE"/>
              </a:defRPr>
            </a:lvl5pPr>
            <a:lvl6pPr marL="2405969"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3418"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80867"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8316"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D7E0D5B5-65D1-4DDE-8815-DE7973F6C8DA}" type="slidenum">
              <a:rPr lang="en-US" altLang="en-US" smtClean="0">
                <a:latin typeface="Lucida Grande CE"/>
              </a:rPr>
              <a:pPr/>
              <a:t>36</a:t>
            </a:fld>
            <a:endParaRPr lang="en-US" altLang="en-US">
              <a:latin typeface="Lucida Grande CE"/>
            </a:endParaRPr>
          </a:p>
        </p:txBody>
      </p:sp>
    </p:spTree>
    <p:extLst>
      <p:ext uri="{BB962C8B-B14F-4D97-AF65-F5344CB8AC3E}">
        <p14:creationId xmlns:p14="http://schemas.microsoft.com/office/powerpoint/2010/main" val="840338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Lucida Grande CE"/>
            </a:endParaRPr>
          </a:p>
        </p:txBody>
      </p:sp>
      <p:sp>
        <p:nvSpPr>
          <p:cNvPr id="716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10855" indent="-273406">
              <a:defRPr sz="1100">
                <a:solidFill>
                  <a:srgbClr val="000000"/>
                </a:solidFill>
                <a:latin typeface="Arial" panose="020B0604020202020204" pitchFamily="34" charset="0"/>
                <a:ea typeface="ヒラギノ角ゴ ProN W3"/>
                <a:cs typeface="ヒラギノ角ゴ ProN W3"/>
                <a:sym typeface="Lucida Grande CE"/>
              </a:defRPr>
            </a:lvl2pPr>
            <a:lvl3pPr marL="1093622" indent="-218724">
              <a:defRPr sz="1100">
                <a:solidFill>
                  <a:srgbClr val="000000"/>
                </a:solidFill>
                <a:latin typeface="Arial" panose="020B0604020202020204" pitchFamily="34" charset="0"/>
                <a:ea typeface="ヒラギノ角ゴ ProN W3"/>
                <a:cs typeface="ヒラギノ角ゴ ProN W3"/>
                <a:sym typeface="Lucida Grande CE"/>
              </a:defRPr>
            </a:lvl3pPr>
            <a:lvl4pPr marL="1531071" indent="-218724">
              <a:defRPr sz="1100">
                <a:solidFill>
                  <a:srgbClr val="000000"/>
                </a:solidFill>
                <a:latin typeface="Arial" panose="020B0604020202020204" pitchFamily="34" charset="0"/>
                <a:ea typeface="ヒラギノ角ゴ ProN W3"/>
                <a:cs typeface="ヒラギノ角ゴ ProN W3"/>
                <a:sym typeface="Lucida Grande CE"/>
              </a:defRPr>
            </a:lvl4pPr>
            <a:lvl5pPr marL="1968520" indent="-218724">
              <a:defRPr sz="1100">
                <a:solidFill>
                  <a:srgbClr val="000000"/>
                </a:solidFill>
                <a:latin typeface="Arial" panose="020B0604020202020204" pitchFamily="34" charset="0"/>
                <a:ea typeface="ヒラギノ角ゴ ProN W3"/>
                <a:cs typeface="ヒラギノ角ゴ ProN W3"/>
                <a:sym typeface="Lucida Grande CE"/>
              </a:defRPr>
            </a:lvl5pPr>
            <a:lvl6pPr marL="2405969"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3418"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80867"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8316"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46DB87BA-5D0F-45F0-B712-4FFFEB55C468}" type="slidenum">
              <a:rPr lang="en-US" altLang="en-US" smtClean="0">
                <a:latin typeface="Lucida Grande CE"/>
              </a:rPr>
              <a:pPr/>
              <a:t>4</a:t>
            </a:fld>
            <a:endParaRPr lang="en-US" altLang="en-US">
              <a:latin typeface="Lucida Grande CE"/>
            </a:endParaRPr>
          </a:p>
        </p:txBody>
      </p:sp>
    </p:spTree>
    <p:extLst>
      <p:ext uri="{BB962C8B-B14F-4D97-AF65-F5344CB8AC3E}">
        <p14:creationId xmlns:p14="http://schemas.microsoft.com/office/powerpoint/2010/main" val="3341720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Lucida Grande CE"/>
              </a:rPr>
              <a:t>“Our greatest weapon against stress is our ability to choose one thought over another” – William James</a:t>
            </a:r>
          </a:p>
          <a:p>
            <a:endParaRPr lang="en-US" altLang="en-US" dirty="0">
              <a:latin typeface="Lucida Grande CE"/>
            </a:endParaRPr>
          </a:p>
          <a:p>
            <a:r>
              <a:rPr lang="en-US" altLang="en-US" dirty="0">
                <a:latin typeface="Lucida Grande CE"/>
              </a:rPr>
              <a:t>Did you know that our brains are bombarded with 11 million pieces of information every second, but can only process 40 bits per second? The rest of the information is either processed by our unconscious brain or eliminated as “spam”. So our brains have to actively decide what to toss out and what to listen to and absorb.</a:t>
            </a:r>
          </a:p>
          <a:p>
            <a:r>
              <a:rPr lang="en-US" altLang="en-US" dirty="0">
                <a:latin typeface="Lucida Grande CE"/>
              </a:rPr>
              <a:t> </a:t>
            </a:r>
          </a:p>
          <a:p>
            <a:r>
              <a:rPr lang="en-US" altLang="en-US" dirty="0">
                <a:latin typeface="Lucida Grande CE"/>
              </a:rPr>
              <a:t>We can choose either to hear negative, flawed, or irrelevant information or absorb information that will help us accomplish our goals. But because the amount we focus on is limited, there is a trade-off; the more negative information we take in, the less positive signal we can hear, and vice versa. But we are wired to notice and pay attention to negativity. In fact, we have five times as many neural connections wired for fear than for searching for opportunities. For example, if your child came home from school with 5 A’s and 1 D. What do you immediately focus on? Why?</a:t>
            </a:r>
          </a:p>
          <a:p>
            <a:r>
              <a:rPr lang="en-US" altLang="en-US" dirty="0">
                <a:latin typeface="Lucida Grande CE"/>
              </a:rPr>
              <a:t> </a:t>
            </a:r>
          </a:p>
          <a:p>
            <a:r>
              <a:rPr lang="en-US" altLang="en-US" dirty="0">
                <a:latin typeface="Lucida Grande CE"/>
              </a:rPr>
              <a:t>This is important because the better your brain is at using its energy to focus on the positives, the greater your chances are at being able to see strengths instead of weakness, and build helpful relationships with kids.  But it takes a change in mindset.</a:t>
            </a:r>
          </a:p>
          <a:p>
            <a:r>
              <a:rPr lang="en-US" altLang="en-US" dirty="0">
                <a:latin typeface="Lucida Grande CE"/>
              </a:rPr>
              <a:t> </a:t>
            </a:r>
          </a:p>
          <a:p>
            <a:r>
              <a:rPr lang="en-US" altLang="en-US" dirty="0">
                <a:latin typeface="Lucida Grande CE"/>
              </a:rPr>
              <a:t>(click to advance) Think of it as a buffet and there are 11 million choices. You get to choose only 40 of those to try. Deciding what to eat is a choice, and so is choosing to what to think.</a:t>
            </a:r>
          </a:p>
          <a:p>
            <a:endParaRPr lang="en-US" altLang="en-US" dirty="0">
              <a:latin typeface="Lucida Grande CE"/>
            </a:endParaRPr>
          </a:p>
        </p:txBody>
      </p:sp>
      <p:sp>
        <p:nvSpPr>
          <p:cNvPr id="696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10855" indent="-273406">
              <a:defRPr sz="1100">
                <a:solidFill>
                  <a:srgbClr val="000000"/>
                </a:solidFill>
                <a:latin typeface="Arial" panose="020B0604020202020204" pitchFamily="34" charset="0"/>
                <a:ea typeface="ヒラギノ角ゴ ProN W3"/>
                <a:cs typeface="ヒラギノ角ゴ ProN W3"/>
                <a:sym typeface="Lucida Grande CE"/>
              </a:defRPr>
            </a:lvl2pPr>
            <a:lvl3pPr marL="1093622" indent="-218724">
              <a:defRPr sz="1100">
                <a:solidFill>
                  <a:srgbClr val="000000"/>
                </a:solidFill>
                <a:latin typeface="Arial" panose="020B0604020202020204" pitchFamily="34" charset="0"/>
                <a:ea typeface="ヒラギノ角ゴ ProN W3"/>
                <a:cs typeface="ヒラギノ角ゴ ProN W3"/>
                <a:sym typeface="Lucida Grande CE"/>
              </a:defRPr>
            </a:lvl3pPr>
            <a:lvl4pPr marL="1531071" indent="-218724">
              <a:defRPr sz="1100">
                <a:solidFill>
                  <a:srgbClr val="000000"/>
                </a:solidFill>
                <a:latin typeface="Arial" panose="020B0604020202020204" pitchFamily="34" charset="0"/>
                <a:ea typeface="ヒラギノ角ゴ ProN W3"/>
                <a:cs typeface="ヒラギノ角ゴ ProN W3"/>
                <a:sym typeface="Lucida Grande CE"/>
              </a:defRPr>
            </a:lvl4pPr>
            <a:lvl5pPr marL="1968520" indent="-218724">
              <a:defRPr sz="1100">
                <a:solidFill>
                  <a:srgbClr val="000000"/>
                </a:solidFill>
                <a:latin typeface="Arial" panose="020B0604020202020204" pitchFamily="34" charset="0"/>
                <a:ea typeface="ヒラギノ角ゴ ProN W3"/>
                <a:cs typeface="ヒラギノ角ゴ ProN W3"/>
                <a:sym typeface="Lucida Grande CE"/>
              </a:defRPr>
            </a:lvl5pPr>
            <a:lvl6pPr marL="2405969"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3418"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80867"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8316" indent="-218724"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1ECD6EC1-787B-4E9A-8A7C-DA20279CFAB4}" type="slidenum">
              <a:rPr lang="en-US" altLang="en-US" smtClean="0">
                <a:latin typeface="Lucida Grande CE"/>
              </a:rPr>
              <a:pPr/>
              <a:t>5</a:t>
            </a:fld>
            <a:endParaRPr lang="en-US" altLang="en-US">
              <a:latin typeface="Lucida Grande CE"/>
            </a:endParaRPr>
          </a:p>
        </p:txBody>
      </p:sp>
    </p:spTree>
    <p:extLst>
      <p:ext uri="{BB962C8B-B14F-4D97-AF65-F5344CB8AC3E}">
        <p14:creationId xmlns:p14="http://schemas.microsoft.com/office/powerpoint/2010/main" val="2849452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ChangeArrowheads="1" noTextEdit="1"/>
          </p:cNvSpPr>
          <p:nvPr>
            <p:ph type="sldImg"/>
          </p:nvPr>
        </p:nvSpPr>
        <p:spPr>
          <a:ln/>
        </p:spPr>
      </p:sp>
      <p:sp>
        <p:nvSpPr>
          <p:cNvPr id="73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Lucida Grande CE"/>
              </a:rPr>
              <a:t>Discussion on Strength-Based Theory (p.5)</a:t>
            </a:r>
          </a:p>
          <a:p>
            <a:pPr eaLnBrk="1" hangingPunct="1"/>
            <a:r>
              <a:rPr lang="en-US" altLang="en-US" b="1">
                <a:latin typeface="Lucida Grande CE"/>
              </a:rPr>
              <a:t>Activity: Changing Our Focus – Risk/Protective Factors Cartoon (p.5)</a:t>
            </a:r>
          </a:p>
        </p:txBody>
      </p:sp>
      <p:sp>
        <p:nvSpPr>
          <p:cNvPr id="737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09336" indent="-271887">
              <a:defRPr sz="1100">
                <a:solidFill>
                  <a:srgbClr val="000000"/>
                </a:solidFill>
                <a:latin typeface="Arial" panose="020B0604020202020204" pitchFamily="34" charset="0"/>
                <a:ea typeface="ヒラギノ角ゴ ProN W3"/>
                <a:cs typeface="ヒラギノ角ゴ ProN W3"/>
                <a:sym typeface="Lucida Grande CE"/>
              </a:defRPr>
            </a:lvl2pPr>
            <a:lvl3pPr marL="1092104" indent="-217206">
              <a:defRPr sz="1100">
                <a:solidFill>
                  <a:srgbClr val="000000"/>
                </a:solidFill>
                <a:latin typeface="Arial" panose="020B0604020202020204" pitchFamily="34" charset="0"/>
                <a:ea typeface="ヒラギノ角ゴ ProN W3"/>
                <a:cs typeface="ヒラギノ角ゴ ProN W3"/>
                <a:sym typeface="Lucida Grande CE"/>
              </a:defRPr>
            </a:lvl3pPr>
            <a:lvl4pPr marL="1529553" indent="-217206">
              <a:defRPr sz="1100">
                <a:solidFill>
                  <a:srgbClr val="000000"/>
                </a:solidFill>
                <a:latin typeface="Arial" panose="020B0604020202020204" pitchFamily="34" charset="0"/>
                <a:ea typeface="ヒラギノ角ゴ ProN W3"/>
                <a:cs typeface="ヒラギノ角ゴ ProN W3"/>
                <a:sym typeface="Lucida Grande CE"/>
              </a:defRPr>
            </a:lvl4pPr>
            <a:lvl5pPr marL="1967002" indent="-217206">
              <a:defRPr sz="1100">
                <a:solidFill>
                  <a:srgbClr val="000000"/>
                </a:solidFill>
                <a:latin typeface="Arial" panose="020B0604020202020204" pitchFamily="34" charset="0"/>
                <a:ea typeface="ヒラギノ角ゴ ProN W3"/>
                <a:cs typeface="ヒラギノ角ゴ ProN W3"/>
                <a:sym typeface="Lucida Grande CE"/>
              </a:defRPr>
            </a:lvl5pPr>
            <a:lvl6pPr marL="2404451"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1900"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79349"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6798"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BC15D82E-40DD-4AF8-8660-021E2FEAA731}" type="slidenum">
              <a:rPr lang="en-US" altLang="en-US" smtClean="0">
                <a:latin typeface="Lucida Grande CE"/>
              </a:rPr>
              <a:pPr/>
              <a:t>6</a:t>
            </a:fld>
            <a:endParaRPr lang="en-US" altLang="en-US">
              <a:latin typeface="Lucida Grande CE"/>
            </a:endParaRPr>
          </a:p>
        </p:txBody>
      </p:sp>
    </p:spTree>
    <p:extLst>
      <p:ext uri="{BB962C8B-B14F-4D97-AF65-F5344CB8AC3E}">
        <p14:creationId xmlns:p14="http://schemas.microsoft.com/office/powerpoint/2010/main" val="2728983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ChangeArrowheads="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Lucida Grande CE"/>
              </a:rPr>
              <a:t>Discussion on Strength-Based Theory (p.5) – ACEs Study</a:t>
            </a:r>
          </a:p>
          <a:p>
            <a:pPr eaLnBrk="1" hangingPunct="1"/>
            <a:r>
              <a:rPr lang="en-US" altLang="en-US" b="1" dirty="0">
                <a:latin typeface="Lucida Grande CE"/>
              </a:rPr>
              <a:t>Kaiser Permanente</a:t>
            </a:r>
            <a:r>
              <a:rPr lang="en-US" altLang="en-US" b="1" baseline="0" dirty="0">
                <a:latin typeface="Lucida Grande CE"/>
              </a:rPr>
              <a:t> and Center for Disease Control and Prevention</a:t>
            </a:r>
            <a:endParaRPr lang="en-US" altLang="en-US" b="1" dirty="0">
              <a:latin typeface="Lucida Grande CE"/>
            </a:endParaRPr>
          </a:p>
          <a:p>
            <a:pPr eaLnBrk="1" hangingPunct="1"/>
            <a:r>
              <a:rPr lang="en-US" altLang="en-US" b="1" dirty="0">
                <a:latin typeface="Lucida Grande CE"/>
              </a:rPr>
              <a:t>These are not ALL</a:t>
            </a:r>
            <a:r>
              <a:rPr lang="en-US" altLang="en-US" b="1" baseline="0" dirty="0">
                <a:latin typeface="Lucida Grande CE"/>
              </a:rPr>
              <a:t> the types of trauma.  Just the ones they asked about.</a:t>
            </a:r>
          </a:p>
          <a:p>
            <a:pPr eaLnBrk="1" hangingPunct="1"/>
            <a:r>
              <a:rPr lang="en-US" altLang="en-US" b="1" baseline="0" dirty="0">
                <a:latin typeface="Lucida Grande CE"/>
              </a:rPr>
              <a:t>1995-1997</a:t>
            </a:r>
          </a:p>
          <a:p>
            <a:pPr eaLnBrk="1" hangingPunct="1"/>
            <a:r>
              <a:rPr lang="en-US" altLang="en-US" b="1" baseline="0" dirty="0">
                <a:latin typeface="Lucida Grande CE"/>
              </a:rPr>
              <a:t>Almost 18,000 participants – white, educated, older, had jobs and healthcare</a:t>
            </a:r>
          </a:p>
          <a:p>
            <a:pPr eaLnBrk="1" hangingPunct="1"/>
            <a:endParaRPr lang="en-US" altLang="en-US" b="1" baseline="0" dirty="0">
              <a:latin typeface="Lucida Grande CE"/>
            </a:endParaRPr>
          </a:p>
          <a:p>
            <a:pPr eaLnBrk="1" hangingPunct="1"/>
            <a:endParaRPr lang="en-US" altLang="en-US" b="1" dirty="0">
              <a:latin typeface="Lucida Grande CE"/>
            </a:endParaRPr>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09336" indent="-271887">
              <a:defRPr sz="1100">
                <a:solidFill>
                  <a:srgbClr val="000000"/>
                </a:solidFill>
                <a:latin typeface="Arial" panose="020B0604020202020204" pitchFamily="34" charset="0"/>
                <a:ea typeface="ヒラギノ角ゴ ProN W3"/>
                <a:cs typeface="ヒラギノ角ゴ ProN W3"/>
                <a:sym typeface="Lucida Grande CE"/>
              </a:defRPr>
            </a:lvl2pPr>
            <a:lvl3pPr marL="1092104" indent="-217206">
              <a:defRPr sz="1100">
                <a:solidFill>
                  <a:srgbClr val="000000"/>
                </a:solidFill>
                <a:latin typeface="Arial" panose="020B0604020202020204" pitchFamily="34" charset="0"/>
                <a:ea typeface="ヒラギノ角ゴ ProN W3"/>
                <a:cs typeface="ヒラギノ角ゴ ProN W3"/>
                <a:sym typeface="Lucida Grande CE"/>
              </a:defRPr>
            </a:lvl3pPr>
            <a:lvl4pPr marL="1529553" indent="-217206">
              <a:defRPr sz="1100">
                <a:solidFill>
                  <a:srgbClr val="000000"/>
                </a:solidFill>
                <a:latin typeface="Arial" panose="020B0604020202020204" pitchFamily="34" charset="0"/>
                <a:ea typeface="ヒラギノ角ゴ ProN W3"/>
                <a:cs typeface="ヒラギノ角ゴ ProN W3"/>
                <a:sym typeface="Lucida Grande CE"/>
              </a:defRPr>
            </a:lvl4pPr>
            <a:lvl5pPr marL="1967002" indent="-217206">
              <a:defRPr sz="1100">
                <a:solidFill>
                  <a:srgbClr val="000000"/>
                </a:solidFill>
                <a:latin typeface="Arial" panose="020B0604020202020204" pitchFamily="34" charset="0"/>
                <a:ea typeface="ヒラギノ角ゴ ProN W3"/>
                <a:cs typeface="ヒラギノ角ゴ ProN W3"/>
                <a:sym typeface="Lucida Grande CE"/>
              </a:defRPr>
            </a:lvl5pPr>
            <a:lvl6pPr marL="2404451"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1900"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79349"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6798"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887A113F-23C5-4A72-A0AF-C81DE38EC386}" type="slidenum">
              <a:rPr lang="en-US" altLang="en-US" smtClean="0">
                <a:latin typeface="Lucida Grande CE"/>
              </a:rPr>
              <a:pPr/>
              <a:t>8</a:t>
            </a:fld>
            <a:endParaRPr lang="en-US" altLang="en-US">
              <a:latin typeface="Lucida Grande CE"/>
            </a:endParaRPr>
          </a:p>
        </p:txBody>
      </p:sp>
    </p:spTree>
    <p:extLst>
      <p:ext uri="{BB962C8B-B14F-4D97-AF65-F5344CB8AC3E}">
        <p14:creationId xmlns:p14="http://schemas.microsoft.com/office/powerpoint/2010/main" val="2571374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ChangeArrowheads="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Lucida Grande CE"/>
              </a:rPr>
              <a:t>Discussion on Strength-Based Theory (p.5) – ACEs Study</a:t>
            </a:r>
          </a:p>
          <a:p>
            <a:pPr eaLnBrk="1" hangingPunct="1"/>
            <a:r>
              <a:rPr lang="en-US" altLang="en-US" b="1" dirty="0">
                <a:latin typeface="Lucida Grande CE"/>
              </a:rPr>
              <a:t>1/8</a:t>
            </a:r>
            <a:r>
              <a:rPr lang="en-US" altLang="en-US" b="1" baseline="30000" dirty="0">
                <a:latin typeface="Lucida Grande CE"/>
              </a:rPr>
              <a:t>th</a:t>
            </a:r>
            <a:r>
              <a:rPr lang="en-US" altLang="en-US" b="1" dirty="0">
                <a:latin typeface="Lucida Grande CE"/>
              </a:rPr>
              <a:t> of</a:t>
            </a:r>
            <a:r>
              <a:rPr lang="en-US" altLang="en-US" b="1" baseline="0" dirty="0">
                <a:latin typeface="Lucida Grande CE"/>
              </a:rPr>
              <a:t> population have more than 4 ACES</a:t>
            </a:r>
          </a:p>
          <a:p>
            <a:pPr eaLnBrk="1" hangingPunct="1"/>
            <a:r>
              <a:rPr lang="en-US" altLang="en-US" b="1" baseline="0" dirty="0">
                <a:latin typeface="Lucida Grande CE"/>
              </a:rPr>
              <a:t>COMMON, they occur together</a:t>
            </a:r>
          </a:p>
          <a:p>
            <a:pPr eaLnBrk="1" hangingPunct="1"/>
            <a:endParaRPr lang="en-US" altLang="en-US" b="1" dirty="0">
              <a:latin typeface="Lucida Grande CE"/>
            </a:endParaRPr>
          </a:p>
          <a:p>
            <a:pPr eaLnBrk="1" hangingPunct="1"/>
            <a:endParaRPr lang="en-US" altLang="en-US" dirty="0">
              <a:latin typeface="Lucida Grande CE"/>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09336" indent="-271887">
              <a:defRPr sz="1100">
                <a:solidFill>
                  <a:srgbClr val="000000"/>
                </a:solidFill>
                <a:latin typeface="Arial" panose="020B0604020202020204" pitchFamily="34" charset="0"/>
                <a:ea typeface="ヒラギノ角ゴ ProN W3"/>
                <a:cs typeface="ヒラギノ角ゴ ProN W3"/>
                <a:sym typeface="Lucida Grande CE"/>
              </a:defRPr>
            </a:lvl2pPr>
            <a:lvl3pPr marL="1092104" indent="-217206">
              <a:defRPr sz="1100">
                <a:solidFill>
                  <a:srgbClr val="000000"/>
                </a:solidFill>
                <a:latin typeface="Arial" panose="020B0604020202020204" pitchFamily="34" charset="0"/>
                <a:ea typeface="ヒラギノ角ゴ ProN W3"/>
                <a:cs typeface="ヒラギノ角ゴ ProN W3"/>
                <a:sym typeface="Lucida Grande CE"/>
              </a:defRPr>
            </a:lvl3pPr>
            <a:lvl4pPr marL="1529553" indent="-217206">
              <a:defRPr sz="1100">
                <a:solidFill>
                  <a:srgbClr val="000000"/>
                </a:solidFill>
                <a:latin typeface="Arial" panose="020B0604020202020204" pitchFamily="34" charset="0"/>
                <a:ea typeface="ヒラギノ角ゴ ProN W3"/>
                <a:cs typeface="ヒラギノ角ゴ ProN W3"/>
                <a:sym typeface="Lucida Grande CE"/>
              </a:defRPr>
            </a:lvl4pPr>
            <a:lvl5pPr marL="1967002" indent="-217206">
              <a:defRPr sz="1100">
                <a:solidFill>
                  <a:srgbClr val="000000"/>
                </a:solidFill>
                <a:latin typeface="Arial" panose="020B0604020202020204" pitchFamily="34" charset="0"/>
                <a:ea typeface="ヒラギノ角ゴ ProN W3"/>
                <a:cs typeface="ヒラギノ角ゴ ProN W3"/>
                <a:sym typeface="Lucida Grande CE"/>
              </a:defRPr>
            </a:lvl5pPr>
            <a:lvl6pPr marL="2404451"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1900"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79349"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6798"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3C309B6A-568B-4AB7-BB80-40B462D6A6A0}" type="slidenum">
              <a:rPr lang="en-US" altLang="en-US" smtClean="0">
                <a:latin typeface="Lucida Grande CE"/>
              </a:rPr>
              <a:pPr/>
              <a:t>9</a:t>
            </a:fld>
            <a:endParaRPr lang="en-US" altLang="en-US">
              <a:latin typeface="Lucida Grande CE"/>
            </a:endParaRPr>
          </a:p>
        </p:txBody>
      </p:sp>
    </p:spTree>
    <p:extLst>
      <p:ext uri="{BB962C8B-B14F-4D97-AF65-F5344CB8AC3E}">
        <p14:creationId xmlns:p14="http://schemas.microsoft.com/office/powerpoint/2010/main" val="90601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ChangeArrowheads="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Lucida Grande CE"/>
              </a:rPr>
              <a:t>Discussion on Strength-Based Theory (p.5) – ACEs Study</a:t>
            </a:r>
          </a:p>
          <a:p>
            <a:pPr eaLnBrk="1" hangingPunct="1"/>
            <a:r>
              <a:rPr lang="en-US" altLang="en-US" b="1" dirty="0">
                <a:latin typeface="Lucida Grande CE"/>
              </a:rPr>
              <a:t>ACES</a:t>
            </a:r>
            <a:r>
              <a:rPr lang="en-US" altLang="en-US" b="1" baseline="0" dirty="0">
                <a:latin typeface="Lucida Grande CE"/>
              </a:rPr>
              <a:t> are strongly related to r</a:t>
            </a:r>
            <a:r>
              <a:rPr lang="en-US" altLang="en-US" b="1" dirty="0">
                <a:latin typeface="Lucida Grande CE"/>
              </a:rPr>
              <a:t>isk factors for disease, </a:t>
            </a:r>
            <a:r>
              <a:rPr lang="en-US" altLang="en-US" b="1" baseline="0" dirty="0">
                <a:latin typeface="Lucida Grande CE"/>
              </a:rPr>
              <a:t>well-being, and early death.</a:t>
            </a:r>
          </a:p>
          <a:p>
            <a:pPr eaLnBrk="1" hangingPunct="1"/>
            <a:r>
              <a:rPr lang="en-US" altLang="en-US" b="1" baseline="0" dirty="0">
                <a:latin typeface="Lucida Grande CE"/>
              </a:rPr>
              <a:t>More than 1 in 5 people reported 3 or more ACES</a:t>
            </a:r>
          </a:p>
          <a:p>
            <a:pPr eaLnBrk="1" hangingPunct="1"/>
            <a:r>
              <a:rPr lang="en-US" altLang="en-US" b="1" baseline="0" dirty="0">
                <a:latin typeface="Lucida Grande CE"/>
              </a:rPr>
              <a:t>DOSE RESPONSE relationship with other health problems.  Strong, graded relationship with numerous health, social, and behavioral problems. COMORBID or co-</a:t>
            </a:r>
            <a:r>
              <a:rPr lang="en-US" altLang="en-US" b="1" baseline="0" dirty="0" err="1">
                <a:latin typeface="Lucida Grande CE"/>
              </a:rPr>
              <a:t>occuring</a:t>
            </a:r>
            <a:endParaRPr lang="en-US" altLang="en-US" b="1" baseline="0" dirty="0">
              <a:latin typeface="Lucida Grande CE"/>
            </a:endParaRPr>
          </a:p>
          <a:p>
            <a:pPr eaLnBrk="1" hangingPunct="1"/>
            <a:endParaRPr lang="en-US" altLang="en-US" b="1" baseline="0" dirty="0">
              <a:latin typeface="Lucida Grande CE"/>
            </a:endParaRPr>
          </a:p>
          <a:p>
            <a:pPr eaLnBrk="1" hangingPunct="1"/>
            <a:endParaRPr lang="en-US" altLang="en-US" b="1" baseline="0" dirty="0">
              <a:latin typeface="Lucida Grande CE"/>
            </a:endParaRPr>
          </a:p>
          <a:p>
            <a:pPr eaLnBrk="1" hangingPunct="1"/>
            <a:endParaRPr lang="en-US" altLang="en-US" b="1" dirty="0">
              <a:latin typeface="Lucida Grande CE"/>
            </a:endParaRPr>
          </a:p>
          <a:p>
            <a:pPr eaLnBrk="1" hangingPunct="1"/>
            <a:endParaRPr lang="en-US" altLang="en-US" dirty="0">
              <a:latin typeface="Lucida Grande CE"/>
            </a:endParaRPr>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000000"/>
                </a:solidFill>
                <a:latin typeface="Arial" panose="020B0604020202020204" pitchFamily="34" charset="0"/>
                <a:ea typeface="ヒラギノ角ゴ ProN W3"/>
                <a:cs typeface="ヒラギノ角ゴ ProN W3"/>
                <a:sym typeface="Lucida Grande CE"/>
              </a:defRPr>
            </a:lvl1pPr>
            <a:lvl2pPr marL="709336" indent="-271887">
              <a:defRPr sz="1100">
                <a:solidFill>
                  <a:srgbClr val="000000"/>
                </a:solidFill>
                <a:latin typeface="Arial" panose="020B0604020202020204" pitchFamily="34" charset="0"/>
                <a:ea typeface="ヒラギノ角ゴ ProN W3"/>
                <a:cs typeface="ヒラギノ角ゴ ProN W3"/>
                <a:sym typeface="Lucida Grande CE"/>
              </a:defRPr>
            </a:lvl2pPr>
            <a:lvl3pPr marL="1092104" indent="-217206">
              <a:defRPr sz="1100">
                <a:solidFill>
                  <a:srgbClr val="000000"/>
                </a:solidFill>
                <a:latin typeface="Arial" panose="020B0604020202020204" pitchFamily="34" charset="0"/>
                <a:ea typeface="ヒラギノ角ゴ ProN W3"/>
                <a:cs typeface="ヒラギノ角ゴ ProN W3"/>
                <a:sym typeface="Lucida Grande CE"/>
              </a:defRPr>
            </a:lvl3pPr>
            <a:lvl4pPr marL="1529553" indent="-217206">
              <a:defRPr sz="1100">
                <a:solidFill>
                  <a:srgbClr val="000000"/>
                </a:solidFill>
                <a:latin typeface="Arial" panose="020B0604020202020204" pitchFamily="34" charset="0"/>
                <a:ea typeface="ヒラギノ角ゴ ProN W3"/>
                <a:cs typeface="ヒラギノ角ゴ ProN W3"/>
                <a:sym typeface="Lucida Grande CE"/>
              </a:defRPr>
            </a:lvl4pPr>
            <a:lvl5pPr marL="1967002" indent="-217206">
              <a:defRPr sz="1100">
                <a:solidFill>
                  <a:srgbClr val="000000"/>
                </a:solidFill>
                <a:latin typeface="Arial" panose="020B0604020202020204" pitchFamily="34" charset="0"/>
                <a:ea typeface="ヒラギノ角ゴ ProN W3"/>
                <a:cs typeface="ヒラギノ角ゴ ProN W3"/>
                <a:sym typeface="Lucida Grande CE"/>
              </a:defRPr>
            </a:lvl5pPr>
            <a:lvl6pPr marL="2404451"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6pPr>
            <a:lvl7pPr marL="2841900"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7pPr>
            <a:lvl8pPr marL="3279349"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8pPr>
            <a:lvl9pPr marL="3716798" indent="-217206" eaLnBrk="0" fontAlgn="base" hangingPunct="0">
              <a:spcBef>
                <a:spcPct val="0"/>
              </a:spcBef>
              <a:spcAft>
                <a:spcPct val="0"/>
              </a:spcAft>
              <a:defRPr sz="1100">
                <a:solidFill>
                  <a:srgbClr val="000000"/>
                </a:solidFill>
                <a:latin typeface="Arial" panose="020B0604020202020204" pitchFamily="34" charset="0"/>
                <a:ea typeface="ヒラギノ角ゴ ProN W3"/>
                <a:cs typeface="ヒラギノ角ゴ ProN W3"/>
                <a:sym typeface="Lucida Grande CE"/>
              </a:defRPr>
            </a:lvl9pPr>
          </a:lstStyle>
          <a:p>
            <a:fld id="{9F2CFEFC-1134-4D74-B2E6-4B1FC4E33D88}" type="slidenum">
              <a:rPr lang="en-US" altLang="en-US" smtClean="0">
                <a:latin typeface="Lucida Grande CE"/>
              </a:rPr>
              <a:pPr/>
              <a:t>10</a:t>
            </a:fld>
            <a:endParaRPr lang="en-US" altLang="en-US">
              <a:latin typeface="Lucida Grande CE"/>
            </a:endParaRPr>
          </a:p>
        </p:txBody>
      </p:sp>
    </p:spTree>
    <p:extLst>
      <p:ext uri="{BB962C8B-B14F-4D97-AF65-F5344CB8AC3E}">
        <p14:creationId xmlns:p14="http://schemas.microsoft.com/office/powerpoint/2010/main" val="2908672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p:txBody>
      </p:sp>
      <p:sp>
        <p:nvSpPr>
          <p:cNvPr id="4" name="Slide Number Placeholder 1"/>
          <p:cNvSpPr>
            <a:spLocks noGrp="1"/>
          </p:cNvSpPr>
          <p:nvPr>
            <p:ph type="sldNum" sz="quarter" idx="10"/>
          </p:nvPr>
        </p:nvSpPr>
        <p:spPr/>
        <p:txBody>
          <a:bodyPr/>
          <a:lstStyle>
            <a:lvl1pPr>
              <a:defRPr/>
            </a:lvl1pPr>
          </a:lstStyle>
          <a:p>
            <a:pPr>
              <a:defRPr/>
            </a:pPr>
            <a:fld id="{0FCC2A6C-0625-4ABE-8A2C-D0DD05A95D5E}" type="slidenum">
              <a:rPr lang="en-US" altLang="en-US"/>
              <a:pPr>
                <a:defRPr/>
              </a:pPr>
              <a:t>‹#›</a:t>
            </a:fld>
            <a:endParaRPr lang="en-US" altLang="en-US"/>
          </a:p>
        </p:txBody>
      </p:sp>
    </p:spTree>
    <p:extLst>
      <p:ext uri="{BB962C8B-B14F-4D97-AF65-F5344CB8AC3E}">
        <p14:creationId xmlns:p14="http://schemas.microsoft.com/office/powerpoint/2010/main" val="342659890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0" y="5105400"/>
            <a:ext cx="5867400" cy="1295400"/>
          </a:xfrm>
          <a:prstGeom prst="rect">
            <a:avLst/>
          </a:prstGeom>
        </p:spPr>
        <p:txBody>
          <a:bodyPr anchor="t"/>
          <a:lstStyle>
            <a:lvl1pPr algn="l">
              <a:defRPr sz="3200" b="1" i="0" cap="none">
                <a:ln>
                  <a:noFill/>
                </a:ln>
              </a:defRPr>
            </a:lvl1pPr>
          </a:lstStyle>
          <a:p>
            <a:r>
              <a:rPr lang="en-US" dirty="0"/>
              <a:t>Click to edit Master title style</a:t>
            </a:r>
          </a:p>
        </p:txBody>
      </p:sp>
      <p:sp>
        <p:nvSpPr>
          <p:cNvPr id="3" name="Text Placeholder 2"/>
          <p:cNvSpPr>
            <a:spLocks noGrp="1"/>
          </p:cNvSpPr>
          <p:nvPr>
            <p:ph type="body" idx="1"/>
          </p:nvPr>
        </p:nvSpPr>
        <p:spPr>
          <a:xfrm>
            <a:off x="533400" y="1371600"/>
            <a:ext cx="8153400" cy="533400"/>
          </a:xfrm>
          <a:prstGeom prst="rect">
            <a:avLst/>
          </a:prstGeom>
        </p:spPr>
        <p:txBody>
          <a:bodyPr anchor="b"/>
          <a:lstStyle>
            <a:lvl1pPr marL="0" indent="0">
              <a:buNone/>
              <a:defRPr sz="2000">
                <a:solidFill>
                  <a:srgbClr val="542A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1"/>
          <p:cNvSpPr>
            <a:spLocks noGrp="1"/>
          </p:cNvSpPr>
          <p:nvPr>
            <p:ph type="sldNum" sz="quarter" idx="10"/>
          </p:nvPr>
        </p:nvSpPr>
        <p:spPr/>
        <p:txBody>
          <a:bodyPr/>
          <a:lstStyle>
            <a:lvl1pPr>
              <a:defRPr/>
            </a:lvl1pPr>
          </a:lstStyle>
          <a:p>
            <a:pPr>
              <a:defRPr/>
            </a:pPr>
            <a:fld id="{0772305E-E45C-4C8F-99B2-7873489EC859}" type="slidenum">
              <a:rPr lang="en-US" altLang="en-US"/>
              <a:pPr>
                <a:defRPr/>
              </a:pPr>
              <a:t>‹#›</a:t>
            </a:fld>
            <a:endParaRPr lang="en-US" altLang="en-US"/>
          </a:p>
        </p:txBody>
      </p:sp>
    </p:spTree>
    <p:extLst>
      <p:ext uri="{BB962C8B-B14F-4D97-AF65-F5344CB8AC3E}">
        <p14:creationId xmlns:p14="http://schemas.microsoft.com/office/powerpoint/2010/main" val="403402201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417C5378-1636-414A-B5EF-765228051535}" type="slidenum">
              <a:rPr lang="en-US" altLang="en-US"/>
              <a:pPr>
                <a:defRPr/>
              </a:pPr>
              <a:t>‹#›</a:t>
            </a:fld>
            <a:endParaRPr lang="en-US" altLang="en-US"/>
          </a:p>
        </p:txBody>
      </p:sp>
    </p:spTree>
    <p:extLst>
      <p:ext uri="{BB962C8B-B14F-4D97-AF65-F5344CB8AC3E}">
        <p14:creationId xmlns:p14="http://schemas.microsoft.com/office/powerpoint/2010/main" val="413251477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57200" y="1219200"/>
            <a:ext cx="8229600" cy="685800"/>
          </a:xfrm>
          <a:prstGeom prst="rect">
            <a:avLst/>
          </a:prstGeom>
          <a:noFill/>
          <a:ln w="9525">
            <a:noFill/>
            <a:miter lim="800000"/>
            <a:headEnd/>
            <a:tailEnd/>
          </a:ln>
        </p:spPr>
        <p:txBody>
          <a:bodyPr/>
          <a:lstStyle/>
          <a:p>
            <a:pPr lvl="0"/>
            <a:r>
              <a:rPr lang="en-US" dirty="0"/>
              <a:t>Click to edit Master title style</a:t>
            </a:r>
          </a:p>
        </p:txBody>
      </p:sp>
      <p:sp>
        <p:nvSpPr>
          <p:cNvPr id="7" name="Text Placeholder 2"/>
          <p:cNvSpPr>
            <a:spLocks noGrp="1"/>
          </p:cNvSpPr>
          <p:nvPr>
            <p:ph idx="1"/>
          </p:nvPr>
        </p:nvSpPr>
        <p:spPr bwMode="auto">
          <a:xfrm>
            <a:off x="4267200" y="1981200"/>
            <a:ext cx="4572000" cy="4724400"/>
          </a:xfrm>
          <a:prstGeom prst="rect">
            <a:avLst/>
          </a:prstGeom>
          <a:noFill/>
          <a:ln w="9525">
            <a:noFill/>
            <a:miter lim="800000"/>
            <a:headEnd/>
            <a:tailEnd/>
          </a:ln>
        </p:spPr>
        <p:txBody>
          <a:bodyPr/>
          <a:lstStyle/>
          <a:p>
            <a:pPr lvl="0"/>
            <a:r>
              <a:rPr lang="en-US" dirty="0"/>
              <a:t>Click to edit Master text styles</a:t>
            </a:r>
          </a:p>
          <a:p>
            <a:pPr lvl="1"/>
            <a:r>
              <a:rPr lang="en-US" dirty="0"/>
              <a:t>Second level</a:t>
            </a:r>
          </a:p>
        </p:txBody>
      </p:sp>
      <p:sp>
        <p:nvSpPr>
          <p:cNvPr id="4" name="Slide Number Placeholder 1"/>
          <p:cNvSpPr>
            <a:spLocks noGrp="1"/>
          </p:cNvSpPr>
          <p:nvPr>
            <p:ph type="sldNum" sz="quarter" idx="10"/>
          </p:nvPr>
        </p:nvSpPr>
        <p:spPr/>
        <p:txBody>
          <a:bodyPr/>
          <a:lstStyle>
            <a:lvl1pPr>
              <a:defRPr>
                <a:solidFill>
                  <a:schemeClr val="tx2"/>
                </a:solidFill>
              </a:defRPr>
            </a:lvl1pPr>
          </a:lstStyle>
          <a:p>
            <a:pPr>
              <a:defRPr/>
            </a:pPr>
            <a:fld id="{50E5D5BD-3C46-473A-9C35-15DBCD699EE7}" type="slidenum">
              <a:rPr lang="en-US" altLang="en-US"/>
              <a:pPr>
                <a:defRPr/>
              </a:pPr>
              <a:t>‹#›</a:t>
            </a:fld>
            <a:endParaRPr lang="en-US" altLang="en-US"/>
          </a:p>
        </p:txBody>
      </p:sp>
    </p:spTree>
    <p:extLst>
      <p:ext uri="{BB962C8B-B14F-4D97-AF65-F5344CB8AC3E}">
        <p14:creationId xmlns:p14="http://schemas.microsoft.com/office/powerpoint/2010/main" val="2132967204"/>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p:txBody>
      </p:sp>
      <p:sp>
        <p:nvSpPr>
          <p:cNvPr id="4" name="Slide Number Placeholder 1"/>
          <p:cNvSpPr>
            <a:spLocks noGrp="1"/>
          </p:cNvSpPr>
          <p:nvPr>
            <p:ph type="sldNum" sz="quarter" idx="10"/>
          </p:nvPr>
        </p:nvSpPr>
        <p:spPr/>
        <p:txBody>
          <a:bodyPr/>
          <a:lstStyle>
            <a:lvl1pPr>
              <a:defRPr>
                <a:solidFill>
                  <a:schemeClr val="tx2"/>
                </a:solidFill>
              </a:defRPr>
            </a:lvl1pPr>
          </a:lstStyle>
          <a:p>
            <a:pPr>
              <a:defRPr/>
            </a:pPr>
            <a:fld id="{ADC5A5FE-9931-4663-9725-32779F50D417}" type="slidenum">
              <a:rPr lang="en-US" altLang="en-US"/>
              <a:pPr>
                <a:defRPr/>
              </a:pPr>
              <a:t>‹#›</a:t>
            </a:fld>
            <a:endParaRPr lang="en-US" altLang="en-US"/>
          </a:p>
        </p:txBody>
      </p:sp>
    </p:spTree>
    <p:extLst>
      <p:ext uri="{BB962C8B-B14F-4D97-AF65-F5344CB8AC3E}">
        <p14:creationId xmlns:p14="http://schemas.microsoft.com/office/powerpoint/2010/main" val="392650237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143000"/>
            <a:ext cx="7772400" cy="1470025"/>
          </a:xfrm>
          <a:prstGeom prst="rect">
            <a:avLst/>
          </a:prstGeom>
        </p:spPr>
        <p:txBody>
          <a:bodyPr/>
          <a:lstStyle/>
          <a:p>
            <a:r>
              <a:rPr lang="en-US" dirty="0"/>
              <a:t>Click to edit Master title style</a:t>
            </a:r>
          </a:p>
        </p:txBody>
      </p:sp>
      <p:sp>
        <p:nvSpPr>
          <p:cNvPr id="5" name="Subtitle 2"/>
          <p:cNvSpPr>
            <a:spLocks noGrp="1"/>
          </p:cNvSpPr>
          <p:nvPr>
            <p:ph type="subTitle" idx="1"/>
          </p:nvPr>
        </p:nvSpPr>
        <p:spPr>
          <a:xfrm>
            <a:off x="4572000" y="2667000"/>
            <a:ext cx="4267200" cy="3810000"/>
          </a:xfrm>
          <a:prstGeom prst="rect">
            <a:avLst/>
          </a:prstGeom>
        </p:spPr>
        <p:txBody>
          <a:bodyPr/>
          <a:lstStyle>
            <a:lvl1pPr marL="0" indent="0" algn="l">
              <a:buNone/>
              <a:defRPr>
                <a:solidFill>
                  <a:srgbClr val="542A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1"/>
          <p:cNvSpPr>
            <a:spLocks noGrp="1"/>
          </p:cNvSpPr>
          <p:nvPr>
            <p:ph type="sldNum" sz="quarter" idx="10"/>
          </p:nvPr>
        </p:nvSpPr>
        <p:spPr/>
        <p:txBody>
          <a:bodyPr/>
          <a:lstStyle>
            <a:lvl1pPr>
              <a:defRPr/>
            </a:lvl1pPr>
          </a:lstStyle>
          <a:p>
            <a:pPr>
              <a:defRPr/>
            </a:pPr>
            <a:fld id="{A4AFD428-EAB6-4C1C-A33C-A6A92D7DB2F1}" type="slidenum">
              <a:rPr lang="en-US" altLang="en-US"/>
              <a:pPr>
                <a:defRPr/>
              </a:pPr>
              <a:t>‹#›</a:t>
            </a:fld>
            <a:endParaRPr lang="en-US" altLang="en-US"/>
          </a:p>
        </p:txBody>
      </p:sp>
    </p:spTree>
    <p:extLst>
      <p:ext uri="{BB962C8B-B14F-4D97-AF65-F5344CB8AC3E}">
        <p14:creationId xmlns:p14="http://schemas.microsoft.com/office/powerpoint/2010/main" val="531667271"/>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57200" y="1219200"/>
            <a:ext cx="8229600" cy="685800"/>
          </a:xfrm>
          <a:prstGeom prst="rect">
            <a:avLst/>
          </a:prstGeom>
          <a:noFill/>
          <a:ln w="9525">
            <a:noFill/>
            <a:miter lim="800000"/>
            <a:headEnd/>
            <a:tailEnd/>
          </a:ln>
        </p:spPr>
        <p:txBody>
          <a:bodyPr/>
          <a:lstStyle/>
          <a:p>
            <a:pPr lvl="0"/>
            <a:r>
              <a:rPr lang="en-US" dirty="0"/>
              <a:t>Click to edit Master title style</a:t>
            </a:r>
          </a:p>
        </p:txBody>
      </p:sp>
      <p:sp>
        <p:nvSpPr>
          <p:cNvPr id="7" name="Text Placeholder 2"/>
          <p:cNvSpPr>
            <a:spLocks noGrp="1"/>
          </p:cNvSpPr>
          <p:nvPr>
            <p:ph idx="1"/>
          </p:nvPr>
        </p:nvSpPr>
        <p:spPr bwMode="auto">
          <a:xfrm>
            <a:off x="4267200" y="1981200"/>
            <a:ext cx="4572000" cy="4724400"/>
          </a:xfrm>
          <a:prstGeom prst="rect">
            <a:avLst/>
          </a:prstGeom>
          <a:noFill/>
          <a:ln w="9525">
            <a:noFill/>
            <a:miter lim="800000"/>
            <a:headEnd/>
            <a:tailEnd/>
          </a:ln>
        </p:spPr>
        <p:txBody>
          <a:bodyPr/>
          <a:lstStyle/>
          <a:p>
            <a:pPr lvl="0"/>
            <a:r>
              <a:rPr lang="en-US" dirty="0"/>
              <a:t>Click to edit Master text styles</a:t>
            </a:r>
          </a:p>
          <a:p>
            <a:pPr lvl="1"/>
            <a:r>
              <a:rPr lang="en-US" dirty="0"/>
              <a:t>Second level</a:t>
            </a:r>
          </a:p>
        </p:txBody>
      </p:sp>
      <p:sp>
        <p:nvSpPr>
          <p:cNvPr id="4" name="Slide Number Placeholder 1"/>
          <p:cNvSpPr>
            <a:spLocks noGrp="1"/>
          </p:cNvSpPr>
          <p:nvPr>
            <p:ph type="sldNum" sz="quarter" idx="10"/>
          </p:nvPr>
        </p:nvSpPr>
        <p:spPr/>
        <p:txBody>
          <a:bodyPr/>
          <a:lstStyle>
            <a:lvl1pPr>
              <a:defRPr/>
            </a:lvl1pPr>
          </a:lstStyle>
          <a:p>
            <a:pPr>
              <a:defRPr/>
            </a:pPr>
            <a:fld id="{AFC20F9D-3902-4034-8A0C-039E85717FA1}" type="slidenum">
              <a:rPr lang="en-US" altLang="en-US"/>
              <a:pPr>
                <a:defRPr/>
              </a:pPr>
              <a:t>‹#›</a:t>
            </a:fld>
            <a:endParaRPr lang="en-US" altLang="en-US"/>
          </a:p>
        </p:txBody>
      </p:sp>
    </p:spTree>
    <p:extLst>
      <p:ext uri="{BB962C8B-B14F-4D97-AF65-F5344CB8AC3E}">
        <p14:creationId xmlns:p14="http://schemas.microsoft.com/office/powerpoint/2010/main" val="358910469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p:txBody>
      </p:sp>
      <p:sp>
        <p:nvSpPr>
          <p:cNvPr id="4" name="Slide Number Placeholder 1"/>
          <p:cNvSpPr>
            <a:spLocks noGrp="1"/>
          </p:cNvSpPr>
          <p:nvPr>
            <p:ph type="sldNum" sz="quarter" idx="10"/>
          </p:nvPr>
        </p:nvSpPr>
        <p:spPr/>
        <p:txBody>
          <a:bodyPr/>
          <a:lstStyle>
            <a:lvl1pPr>
              <a:defRPr/>
            </a:lvl1pPr>
          </a:lstStyle>
          <a:p>
            <a:pPr>
              <a:defRPr/>
            </a:pPr>
            <a:fld id="{5F871903-635D-4333-9F90-530ED0360A28}" type="slidenum">
              <a:rPr lang="en-US" altLang="en-US"/>
              <a:pPr>
                <a:defRPr/>
              </a:pPr>
              <a:t>‹#›</a:t>
            </a:fld>
            <a:endParaRPr lang="en-US" altLang="en-US"/>
          </a:p>
        </p:txBody>
      </p:sp>
    </p:spTree>
    <p:extLst>
      <p:ext uri="{BB962C8B-B14F-4D97-AF65-F5344CB8AC3E}">
        <p14:creationId xmlns:p14="http://schemas.microsoft.com/office/powerpoint/2010/main" val="136188629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2286000"/>
            <a:ext cx="6400800" cy="1752600"/>
          </a:xfrm>
        </p:spPr>
        <p:txBody>
          <a:bodyPr/>
          <a:lstStyle>
            <a:lvl1pPr marL="0" indent="0" algn="ctr">
              <a:buNone/>
              <a:defRPr>
                <a:solidFill>
                  <a:srgbClr val="542A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89439486"/>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8004875"/>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370925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978476"/>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785877"/>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990600"/>
          </a:xfrm>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pPr>
              <a:defRPr/>
            </a:pPr>
            <a:fld id="{6A832FF5-A66C-4E3C-925A-5E50EB5C067F}" type="slidenum">
              <a:rPr lang="en-US" altLang="en-US"/>
              <a:pPr>
                <a:defRPr/>
              </a:pPr>
              <a:t>‹#›</a:t>
            </a:fld>
            <a:endParaRPr lang="en-US" altLang="en-US"/>
          </a:p>
        </p:txBody>
      </p:sp>
    </p:spTree>
    <p:extLst>
      <p:ext uri="{BB962C8B-B14F-4D97-AF65-F5344CB8AC3E}">
        <p14:creationId xmlns:p14="http://schemas.microsoft.com/office/powerpoint/2010/main" val="958647369"/>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A48AD0A0-F7CA-414D-9ACE-32B9EE1DC772}" type="slidenum">
              <a:rPr lang="en-US" altLang="en-US"/>
              <a:pPr>
                <a:defRPr/>
              </a:pPr>
              <a:t>‹#›</a:t>
            </a:fld>
            <a:endParaRPr lang="en-US" altLang="en-US"/>
          </a:p>
        </p:txBody>
      </p:sp>
    </p:spTree>
    <p:extLst>
      <p:ext uri="{BB962C8B-B14F-4D97-AF65-F5344CB8AC3E}">
        <p14:creationId xmlns:p14="http://schemas.microsoft.com/office/powerpoint/2010/main" val="2460063692"/>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610600" cy="685800"/>
          </a:xfrm>
          <a:prstGeom prst="rect">
            <a:avLst/>
          </a:prstGeom>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pPr>
              <a:defRPr/>
            </a:pPr>
            <a:fld id="{B90FEFEE-AF8F-41EF-B3C9-74749F31BD74}" type="slidenum">
              <a:rPr lang="en-US" altLang="en-US"/>
              <a:pPr>
                <a:defRPr/>
              </a:pPr>
              <a:t>‹#›</a:t>
            </a:fld>
            <a:endParaRPr lang="en-US" altLang="en-US"/>
          </a:p>
        </p:txBody>
      </p:sp>
    </p:spTree>
    <p:extLst>
      <p:ext uri="{BB962C8B-B14F-4D97-AF65-F5344CB8AC3E}">
        <p14:creationId xmlns:p14="http://schemas.microsoft.com/office/powerpoint/2010/main" val="3817401226"/>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4572000" y="2667000"/>
            <a:ext cx="4267200" cy="3810000"/>
          </a:xfrm>
          <a:prstGeom prst="rect">
            <a:avLst/>
          </a:prstGeom>
        </p:spPr>
        <p:txBody>
          <a:bodyPr/>
          <a:lstStyle>
            <a:lvl1pPr marL="0" indent="0" algn="l">
              <a:buNone/>
              <a:defRPr>
                <a:solidFill>
                  <a:srgbClr val="542A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1"/>
          <p:cNvSpPr>
            <a:spLocks noGrp="1"/>
          </p:cNvSpPr>
          <p:nvPr>
            <p:ph type="sldNum" sz="quarter" idx="10"/>
          </p:nvPr>
        </p:nvSpPr>
        <p:spPr/>
        <p:txBody>
          <a:bodyPr/>
          <a:lstStyle>
            <a:lvl1pPr>
              <a:defRPr/>
            </a:lvl1pPr>
          </a:lstStyle>
          <a:p>
            <a:pPr>
              <a:defRPr/>
            </a:pPr>
            <a:fld id="{5A698387-E249-4946-974C-277A250B02CF}" type="slidenum">
              <a:rPr lang="en-US" altLang="en-US"/>
              <a:pPr>
                <a:defRPr/>
              </a:pPr>
              <a:t>‹#›</a:t>
            </a:fld>
            <a:endParaRPr lang="en-US" altLang="en-US"/>
          </a:p>
        </p:txBody>
      </p:sp>
    </p:spTree>
    <p:extLst>
      <p:ext uri="{BB962C8B-B14F-4D97-AF65-F5344CB8AC3E}">
        <p14:creationId xmlns:p14="http://schemas.microsoft.com/office/powerpoint/2010/main" val="276796440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0" y="5105400"/>
            <a:ext cx="5867400" cy="1295400"/>
          </a:xfrm>
          <a:prstGeom prst="rect">
            <a:avLst/>
          </a:prstGeom>
        </p:spPr>
        <p:txBody>
          <a:bodyPr anchor="t"/>
          <a:lstStyle>
            <a:lvl1pPr algn="l">
              <a:defRPr sz="3200" b="1" i="0" cap="none">
                <a:ln>
                  <a:noFill/>
                </a:ln>
              </a:defRPr>
            </a:lvl1pPr>
          </a:lstStyle>
          <a:p>
            <a:r>
              <a:rPr lang="en-US" dirty="0"/>
              <a:t>Click to edit Master title style</a:t>
            </a:r>
          </a:p>
        </p:txBody>
      </p:sp>
      <p:sp>
        <p:nvSpPr>
          <p:cNvPr id="3" name="Text Placeholder 2"/>
          <p:cNvSpPr>
            <a:spLocks noGrp="1"/>
          </p:cNvSpPr>
          <p:nvPr>
            <p:ph type="body" idx="1"/>
          </p:nvPr>
        </p:nvSpPr>
        <p:spPr>
          <a:xfrm>
            <a:off x="533400" y="1371600"/>
            <a:ext cx="8153400" cy="533400"/>
          </a:xfrm>
          <a:prstGeom prst="rect">
            <a:avLst/>
          </a:prstGeom>
        </p:spPr>
        <p:txBody>
          <a:bodyPr anchor="b"/>
          <a:lstStyle>
            <a:lvl1pPr marL="0" indent="0">
              <a:buNone/>
              <a:defRPr sz="2000">
                <a:solidFill>
                  <a:srgbClr val="542A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1"/>
          <p:cNvSpPr>
            <a:spLocks noGrp="1"/>
          </p:cNvSpPr>
          <p:nvPr>
            <p:ph type="sldNum" sz="quarter" idx="10"/>
          </p:nvPr>
        </p:nvSpPr>
        <p:spPr/>
        <p:txBody>
          <a:bodyPr/>
          <a:lstStyle>
            <a:lvl1pPr>
              <a:defRPr/>
            </a:lvl1pPr>
          </a:lstStyle>
          <a:p>
            <a:pPr>
              <a:defRPr/>
            </a:pPr>
            <a:fld id="{959F12C4-54DF-4BE7-8516-E5FAC6043321}" type="slidenum">
              <a:rPr lang="en-US" altLang="en-US"/>
              <a:pPr>
                <a:defRPr/>
              </a:pPr>
              <a:t>‹#›</a:t>
            </a:fld>
            <a:endParaRPr lang="en-US" altLang="en-US"/>
          </a:p>
        </p:txBody>
      </p:sp>
    </p:spTree>
    <p:extLst>
      <p:ext uri="{BB962C8B-B14F-4D97-AF65-F5344CB8AC3E}">
        <p14:creationId xmlns:p14="http://schemas.microsoft.com/office/powerpoint/2010/main" val="217488733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2286000"/>
            <a:ext cx="6400800" cy="1752600"/>
          </a:xfrm>
        </p:spPr>
        <p:txBody>
          <a:bodyPr/>
          <a:lstStyle>
            <a:lvl1pPr marL="0" indent="0" algn="ctr">
              <a:buNone/>
              <a:defRPr>
                <a:solidFill>
                  <a:srgbClr val="542A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40758266"/>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0835990"/>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319645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59526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0187864"/>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2"/>
          <p:cNvGrpSpPr>
            <a:grpSpLocks/>
          </p:cNvGrpSpPr>
          <p:nvPr/>
        </p:nvGrpSpPr>
        <p:grpSpPr bwMode="auto">
          <a:xfrm>
            <a:off x="4335463" y="1169988"/>
            <a:ext cx="4814887" cy="4994275"/>
            <a:chOff x="4334933" y="1169931"/>
            <a:chExt cx="4814835" cy="4993802"/>
          </a:xfrm>
        </p:grpSpPr>
        <p:cxnSp>
          <p:nvCxnSpPr>
            <p:cNvPr id="5" name="Straight Connector 4"/>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p:cNvSpPr>
            <a:spLocks noGrp="1"/>
          </p:cNvSpPr>
          <p:nvPr>
            <p:ph type="dt" sz="half" idx="10"/>
          </p:nvPr>
        </p:nvSpPr>
        <p:spPr/>
        <p:txBody>
          <a:bodyPr/>
          <a:lstStyle>
            <a:lvl1pPr>
              <a:defRPr/>
            </a:lvl1pPr>
          </a:lstStyle>
          <a:p>
            <a:pPr>
              <a:defRPr/>
            </a:pPr>
            <a:endParaRPr lang="en-US"/>
          </a:p>
        </p:txBody>
      </p:sp>
      <p:sp>
        <p:nvSpPr>
          <p:cNvPr id="11" name="Footer Placeholder 4"/>
          <p:cNvSpPr>
            <a:spLocks noGrp="1"/>
          </p:cNvSpPr>
          <p:nvPr>
            <p:ph type="ftr" sz="quarter" idx="11"/>
          </p:nvPr>
        </p:nvSpPr>
        <p:spPr/>
        <p:txBody>
          <a:bodyPr/>
          <a:lstStyle>
            <a:lvl1pPr>
              <a:defRPr smtClean="0"/>
            </a:lvl1pPr>
          </a:lstStyle>
          <a:p>
            <a:pPr>
              <a:defRPr/>
            </a:pPr>
            <a:r>
              <a:rPr lang="en-US"/>
              <a:t>National Alliance of Child's Trust and Prevention Funds:  Bring Protective Factors to Life </a:t>
            </a:r>
          </a:p>
        </p:txBody>
      </p:sp>
      <p:sp>
        <p:nvSpPr>
          <p:cNvPr id="12" name="Slide Number Placeholder 5"/>
          <p:cNvSpPr>
            <a:spLocks noGrp="1"/>
          </p:cNvSpPr>
          <p:nvPr>
            <p:ph type="sldNum" sz="quarter" idx="12"/>
          </p:nvPr>
        </p:nvSpPr>
        <p:spPr/>
        <p:txBody>
          <a:bodyPr/>
          <a:lstStyle>
            <a:lvl1pPr>
              <a:defRPr/>
            </a:lvl1pPr>
          </a:lstStyle>
          <a:p>
            <a:pPr>
              <a:defRPr/>
            </a:pPr>
            <a:fld id="{6FE678B6-E019-43EE-A745-0ED835531502}" type="slidenum">
              <a:rPr lang="en-US" altLang="en-US"/>
              <a:pPr>
                <a:defRPr/>
              </a:pPr>
              <a:t>‹#›</a:t>
            </a:fld>
            <a:endParaRPr lang="en-US" altLang="en-US"/>
          </a:p>
        </p:txBody>
      </p:sp>
    </p:spTree>
    <p:extLst>
      <p:ext uri="{BB962C8B-B14F-4D97-AF65-F5344CB8AC3E}">
        <p14:creationId xmlns:p14="http://schemas.microsoft.com/office/powerpoint/2010/main" val="3466082929"/>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t>National Alliance of Child's Trust and Prevention Funds:  Bring Protective Factors to Life </a:t>
            </a:r>
          </a:p>
        </p:txBody>
      </p:sp>
      <p:sp>
        <p:nvSpPr>
          <p:cNvPr id="6" name="Slide Number Placeholder 5"/>
          <p:cNvSpPr>
            <a:spLocks noGrp="1"/>
          </p:cNvSpPr>
          <p:nvPr>
            <p:ph type="sldNum" sz="quarter" idx="12"/>
          </p:nvPr>
        </p:nvSpPr>
        <p:spPr/>
        <p:txBody>
          <a:bodyPr/>
          <a:lstStyle>
            <a:lvl1pPr>
              <a:defRPr/>
            </a:lvl1pPr>
          </a:lstStyle>
          <a:p>
            <a:pPr>
              <a:defRPr/>
            </a:pPr>
            <a:fld id="{5667E6E0-EF42-4EF8-A1DA-611D9AC594FE}" type="slidenum">
              <a:rPr lang="en-US" altLang="en-US"/>
              <a:pPr>
                <a:defRPr/>
              </a:pPr>
              <a:t>‹#›</a:t>
            </a:fld>
            <a:endParaRPr lang="en-US" altLang="en-US"/>
          </a:p>
        </p:txBody>
      </p:sp>
    </p:spTree>
    <p:extLst>
      <p:ext uri="{BB962C8B-B14F-4D97-AF65-F5344CB8AC3E}">
        <p14:creationId xmlns:p14="http://schemas.microsoft.com/office/powerpoint/2010/main" val="3589457227"/>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t>National Alliance of Child's Trust and Prevention Funds:  Bring Protective Factors to Life </a:t>
            </a:r>
          </a:p>
        </p:txBody>
      </p:sp>
      <p:sp>
        <p:nvSpPr>
          <p:cNvPr id="6" name="Slide Number Placeholder 5"/>
          <p:cNvSpPr>
            <a:spLocks noGrp="1"/>
          </p:cNvSpPr>
          <p:nvPr>
            <p:ph type="sldNum" sz="quarter" idx="12"/>
          </p:nvPr>
        </p:nvSpPr>
        <p:spPr/>
        <p:txBody>
          <a:bodyPr/>
          <a:lstStyle>
            <a:lvl1pPr>
              <a:defRPr/>
            </a:lvl1pPr>
          </a:lstStyle>
          <a:p>
            <a:pPr>
              <a:defRPr/>
            </a:pPr>
            <a:fld id="{115BFB05-EB04-4766-9D3D-85793C4E790A}" type="slidenum">
              <a:rPr lang="en-US" altLang="en-US"/>
              <a:pPr>
                <a:defRPr/>
              </a:pPr>
              <a:t>‹#›</a:t>
            </a:fld>
            <a:endParaRPr lang="en-US" altLang="en-US"/>
          </a:p>
        </p:txBody>
      </p:sp>
    </p:spTree>
    <p:extLst>
      <p:ext uri="{BB962C8B-B14F-4D97-AF65-F5344CB8AC3E}">
        <p14:creationId xmlns:p14="http://schemas.microsoft.com/office/powerpoint/2010/main" val="17527705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4"/>
          </p:nvPr>
        </p:nvSpPr>
        <p:spPr/>
        <p:txBody>
          <a:bodyPr/>
          <a:lstStyle>
            <a:lvl1pPr>
              <a:defRPr/>
            </a:lvl1pPr>
          </a:lstStyle>
          <a:p>
            <a:pPr>
              <a:defRPr/>
            </a:pPr>
            <a:endParaRPr lang="en-US"/>
          </a:p>
        </p:txBody>
      </p:sp>
      <p:sp>
        <p:nvSpPr>
          <p:cNvPr id="6" name="Footer Placeholder 5"/>
          <p:cNvSpPr>
            <a:spLocks noGrp="1"/>
          </p:cNvSpPr>
          <p:nvPr>
            <p:ph type="ftr" sz="quarter" idx="15"/>
          </p:nvPr>
        </p:nvSpPr>
        <p:spPr/>
        <p:txBody>
          <a:bodyPr/>
          <a:lstStyle>
            <a:lvl1pPr>
              <a:defRPr smtClean="0"/>
            </a:lvl1pPr>
          </a:lstStyle>
          <a:p>
            <a:pPr>
              <a:defRPr/>
            </a:pPr>
            <a:r>
              <a:rPr lang="en-US"/>
              <a:t>National Alliance of Child's Trust and Prevention Funds:  Bring Protective Factors to Life </a:t>
            </a:r>
          </a:p>
        </p:txBody>
      </p:sp>
      <p:sp>
        <p:nvSpPr>
          <p:cNvPr id="7" name="Slide Number Placeholder 6"/>
          <p:cNvSpPr>
            <a:spLocks noGrp="1"/>
          </p:cNvSpPr>
          <p:nvPr>
            <p:ph type="sldNum" sz="quarter" idx="16"/>
          </p:nvPr>
        </p:nvSpPr>
        <p:spPr/>
        <p:txBody>
          <a:bodyPr/>
          <a:lstStyle>
            <a:lvl1pPr>
              <a:defRPr/>
            </a:lvl1pPr>
          </a:lstStyle>
          <a:p>
            <a:pPr>
              <a:defRPr/>
            </a:pPr>
            <a:fld id="{BC5BCC49-F3CF-4F84-93C8-6582902D547A}" type="slidenum">
              <a:rPr lang="en-US" altLang="en-US"/>
              <a:pPr>
                <a:defRPr/>
              </a:pPr>
              <a:t>‹#›</a:t>
            </a:fld>
            <a:endParaRPr lang="en-US" altLang="en-US"/>
          </a:p>
        </p:txBody>
      </p:sp>
    </p:spTree>
    <p:extLst>
      <p:ext uri="{BB962C8B-B14F-4D97-AF65-F5344CB8AC3E}">
        <p14:creationId xmlns:p14="http://schemas.microsoft.com/office/powerpoint/2010/main" val="1990201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smtClean="0"/>
            </a:lvl1pPr>
          </a:lstStyle>
          <a:p>
            <a:pPr>
              <a:defRPr/>
            </a:pPr>
            <a:r>
              <a:rPr lang="en-US"/>
              <a:t>National Alliance of Child's Trust and Prevention Funds:  Bring Protective Factors to Life </a:t>
            </a:r>
          </a:p>
        </p:txBody>
      </p:sp>
      <p:sp>
        <p:nvSpPr>
          <p:cNvPr id="9" name="Slide Number Placeholder 8"/>
          <p:cNvSpPr>
            <a:spLocks noGrp="1"/>
          </p:cNvSpPr>
          <p:nvPr>
            <p:ph type="sldNum" sz="quarter" idx="12"/>
          </p:nvPr>
        </p:nvSpPr>
        <p:spPr/>
        <p:txBody>
          <a:bodyPr/>
          <a:lstStyle>
            <a:lvl1pPr>
              <a:defRPr/>
            </a:lvl1pPr>
          </a:lstStyle>
          <a:p>
            <a:pPr>
              <a:defRPr/>
            </a:pPr>
            <a:fld id="{78CB21FD-97A2-4D77-8E06-DC698048F4D9}" type="slidenum">
              <a:rPr lang="en-US" altLang="en-US"/>
              <a:pPr>
                <a:defRPr/>
              </a:pPr>
              <a:t>‹#›</a:t>
            </a:fld>
            <a:endParaRPr lang="en-US" altLang="en-US"/>
          </a:p>
        </p:txBody>
      </p:sp>
    </p:spTree>
    <p:extLst>
      <p:ext uri="{BB962C8B-B14F-4D97-AF65-F5344CB8AC3E}">
        <p14:creationId xmlns:p14="http://schemas.microsoft.com/office/powerpoint/2010/main" val="1104176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smtClean="0"/>
            </a:lvl1pPr>
          </a:lstStyle>
          <a:p>
            <a:pPr>
              <a:defRPr/>
            </a:pPr>
            <a:r>
              <a:rPr lang="en-US"/>
              <a:t>National Alliance of Child's Trust and Prevention Funds:  Bring Protective Factors to Life </a:t>
            </a:r>
          </a:p>
        </p:txBody>
      </p:sp>
      <p:sp>
        <p:nvSpPr>
          <p:cNvPr id="5" name="Slide Number Placeholder 4"/>
          <p:cNvSpPr>
            <a:spLocks noGrp="1"/>
          </p:cNvSpPr>
          <p:nvPr>
            <p:ph type="sldNum" sz="quarter" idx="12"/>
          </p:nvPr>
        </p:nvSpPr>
        <p:spPr/>
        <p:txBody>
          <a:bodyPr/>
          <a:lstStyle>
            <a:lvl1pPr>
              <a:defRPr/>
            </a:lvl1pPr>
          </a:lstStyle>
          <a:p>
            <a:pPr>
              <a:defRPr/>
            </a:pPr>
            <a:fld id="{A51A72EB-2541-4CE4-890B-64C020E7A067}" type="slidenum">
              <a:rPr lang="en-US" altLang="en-US"/>
              <a:pPr>
                <a:defRPr/>
              </a:pPr>
              <a:t>‹#›</a:t>
            </a:fld>
            <a:endParaRPr lang="en-US" altLang="en-US"/>
          </a:p>
        </p:txBody>
      </p:sp>
    </p:spTree>
    <p:extLst>
      <p:ext uri="{BB962C8B-B14F-4D97-AF65-F5344CB8AC3E}">
        <p14:creationId xmlns:p14="http://schemas.microsoft.com/office/powerpoint/2010/main" val="882549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smtClean="0"/>
            </a:lvl1pPr>
          </a:lstStyle>
          <a:p>
            <a:pPr>
              <a:defRPr/>
            </a:pPr>
            <a:r>
              <a:rPr lang="en-US"/>
              <a:t>National Alliance of Child's Trust and Prevention Funds:  Bring Protective Factors to Life </a:t>
            </a:r>
          </a:p>
        </p:txBody>
      </p:sp>
      <p:sp>
        <p:nvSpPr>
          <p:cNvPr id="4" name="Slide Number Placeholder 3"/>
          <p:cNvSpPr>
            <a:spLocks noGrp="1"/>
          </p:cNvSpPr>
          <p:nvPr>
            <p:ph type="sldNum" sz="quarter" idx="12"/>
          </p:nvPr>
        </p:nvSpPr>
        <p:spPr/>
        <p:txBody>
          <a:bodyPr/>
          <a:lstStyle>
            <a:lvl1pPr>
              <a:defRPr/>
            </a:lvl1pPr>
          </a:lstStyle>
          <a:p>
            <a:pPr>
              <a:defRPr/>
            </a:pPr>
            <a:fld id="{F74DC66B-6775-4428-B430-4F6A46B65DEB}" type="slidenum">
              <a:rPr lang="en-US" altLang="en-US"/>
              <a:pPr>
                <a:defRPr/>
              </a:pPr>
              <a:t>‹#›</a:t>
            </a:fld>
            <a:endParaRPr lang="en-US" altLang="en-US"/>
          </a:p>
        </p:txBody>
      </p:sp>
    </p:spTree>
    <p:extLst>
      <p:ext uri="{BB962C8B-B14F-4D97-AF65-F5344CB8AC3E}">
        <p14:creationId xmlns:p14="http://schemas.microsoft.com/office/powerpoint/2010/main" val="1181561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a:t>National Alliance of Child's Trust and Prevention Funds:  Bring Protective Factors to Life </a:t>
            </a:r>
          </a:p>
        </p:txBody>
      </p:sp>
      <p:sp>
        <p:nvSpPr>
          <p:cNvPr id="7" name="Slide Number Placeholder 6"/>
          <p:cNvSpPr>
            <a:spLocks noGrp="1"/>
          </p:cNvSpPr>
          <p:nvPr>
            <p:ph type="sldNum" sz="quarter" idx="12"/>
          </p:nvPr>
        </p:nvSpPr>
        <p:spPr/>
        <p:txBody>
          <a:bodyPr/>
          <a:lstStyle>
            <a:lvl1pPr>
              <a:defRPr/>
            </a:lvl1pPr>
          </a:lstStyle>
          <a:p>
            <a:pPr>
              <a:defRPr/>
            </a:pPr>
            <a:fld id="{DFF65464-06BC-4781-81DC-778CF5BDE69A}" type="slidenum">
              <a:rPr lang="en-US" altLang="en-US"/>
              <a:pPr>
                <a:defRPr/>
              </a:pPr>
              <a:t>‹#›</a:t>
            </a:fld>
            <a:endParaRPr lang="en-US" altLang="en-US"/>
          </a:p>
        </p:txBody>
      </p:sp>
    </p:spTree>
    <p:extLst>
      <p:ext uri="{BB962C8B-B14F-4D97-AF65-F5344CB8AC3E}">
        <p14:creationId xmlns:p14="http://schemas.microsoft.com/office/powerpoint/2010/main" val="33504981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4"/>
          </p:nvPr>
        </p:nvSpPr>
        <p:spPr/>
        <p:txBody>
          <a:bodyPr/>
          <a:lstStyle>
            <a:lvl1pPr>
              <a:defRPr/>
            </a:lvl1pPr>
          </a:lstStyle>
          <a:p>
            <a:pPr>
              <a:defRPr/>
            </a:pPr>
            <a:endParaRPr lang="en-US"/>
          </a:p>
        </p:txBody>
      </p:sp>
      <p:sp>
        <p:nvSpPr>
          <p:cNvPr id="6" name="Footer Placeholder 5"/>
          <p:cNvSpPr>
            <a:spLocks noGrp="1"/>
          </p:cNvSpPr>
          <p:nvPr>
            <p:ph type="ftr" sz="quarter" idx="15"/>
          </p:nvPr>
        </p:nvSpPr>
        <p:spPr/>
        <p:txBody>
          <a:bodyPr/>
          <a:lstStyle>
            <a:lvl1pPr>
              <a:defRPr smtClean="0"/>
            </a:lvl1pPr>
          </a:lstStyle>
          <a:p>
            <a:pPr>
              <a:defRPr/>
            </a:pPr>
            <a:r>
              <a:rPr lang="en-US"/>
              <a:t>National Alliance of Child's Trust and Prevention Funds:  Bring Protective Factors to Life </a:t>
            </a:r>
          </a:p>
        </p:txBody>
      </p:sp>
      <p:sp>
        <p:nvSpPr>
          <p:cNvPr id="7" name="Slide Number Placeholder 6"/>
          <p:cNvSpPr>
            <a:spLocks noGrp="1"/>
          </p:cNvSpPr>
          <p:nvPr>
            <p:ph type="sldNum" sz="quarter" idx="16"/>
          </p:nvPr>
        </p:nvSpPr>
        <p:spPr/>
        <p:txBody>
          <a:bodyPr/>
          <a:lstStyle>
            <a:lvl1pPr>
              <a:defRPr/>
            </a:lvl1pPr>
          </a:lstStyle>
          <a:p>
            <a:pPr>
              <a:defRPr/>
            </a:pPr>
            <a:fld id="{6E7908B6-15BD-471E-894C-93C1A0BF9B61}" type="slidenum">
              <a:rPr lang="en-US" altLang="en-US"/>
              <a:pPr>
                <a:defRPr/>
              </a:pPr>
              <a:t>‹#›</a:t>
            </a:fld>
            <a:endParaRPr lang="en-US" altLang="en-US"/>
          </a:p>
        </p:txBody>
      </p:sp>
    </p:spTree>
    <p:extLst>
      <p:ext uri="{BB962C8B-B14F-4D97-AF65-F5344CB8AC3E}">
        <p14:creationId xmlns:p14="http://schemas.microsoft.com/office/powerpoint/2010/main" val="751664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2"/>
          <p:cNvSpPr>
            <a:spLocks noGrp="1"/>
          </p:cNvSpPr>
          <p:nvPr>
            <p:ph type="dt" sz="half" idx="15"/>
          </p:nvPr>
        </p:nvSpPr>
        <p:spPr/>
        <p:txBody>
          <a:bodyPr/>
          <a:lstStyle>
            <a:lvl1pPr>
              <a:defRPr/>
            </a:lvl1pPr>
          </a:lstStyle>
          <a:p>
            <a:pPr>
              <a:defRPr/>
            </a:pPr>
            <a:endParaRPr lang="en-US"/>
          </a:p>
        </p:txBody>
      </p:sp>
      <p:sp>
        <p:nvSpPr>
          <p:cNvPr id="7" name="Footer Placeholder 3"/>
          <p:cNvSpPr>
            <a:spLocks noGrp="1"/>
          </p:cNvSpPr>
          <p:nvPr>
            <p:ph type="ftr" sz="quarter" idx="16"/>
          </p:nvPr>
        </p:nvSpPr>
        <p:spPr/>
        <p:txBody>
          <a:bodyPr/>
          <a:lstStyle>
            <a:lvl1pPr>
              <a:defRPr smtClean="0"/>
            </a:lvl1pPr>
          </a:lstStyle>
          <a:p>
            <a:pPr>
              <a:defRPr/>
            </a:pPr>
            <a:r>
              <a:rPr lang="en-US"/>
              <a:t>National Alliance of Child's Trust and Prevention Funds:  Bring Protective Factors to Life </a:t>
            </a:r>
          </a:p>
        </p:txBody>
      </p:sp>
      <p:sp>
        <p:nvSpPr>
          <p:cNvPr id="8" name="Slide Number Placeholder 4"/>
          <p:cNvSpPr>
            <a:spLocks noGrp="1"/>
          </p:cNvSpPr>
          <p:nvPr>
            <p:ph type="sldNum" sz="quarter" idx="17"/>
          </p:nvPr>
        </p:nvSpPr>
        <p:spPr/>
        <p:txBody>
          <a:bodyPr/>
          <a:lstStyle>
            <a:lvl1pPr>
              <a:defRPr/>
            </a:lvl1pPr>
          </a:lstStyle>
          <a:p>
            <a:pPr>
              <a:defRPr/>
            </a:pPr>
            <a:fld id="{D773508B-5B20-4F4B-A5A1-C6501827CA06}" type="slidenum">
              <a:rPr lang="en-US" altLang="en-US"/>
              <a:pPr>
                <a:defRPr/>
              </a:pPr>
              <a:t>‹#›</a:t>
            </a:fld>
            <a:endParaRPr lang="en-US" altLang="en-US"/>
          </a:p>
        </p:txBody>
      </p:sp>
    </p:spTree>
    <p:extLst>
      <p:ext uri="{BB962C8B-B14F-4D97-AF65-F5344CB8AC3E}">
        <p14:creationId xmlns:p14="http://schemas.microsoft.com/office/powerpoint/2010/main" val="3263997552"/>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37A76994-C86A-475B-AE34-44D58F608FF2}" type="slidenum">
              <a:rPr lang="en-US" altLang="en-US"/>
              <a:pPr>
                <a:defRPr/>
              </a:pPr>
              <a:t>‹#›</a:t>
            </a:fld>
            <a:endParaRPr lang="en-US" altLang="en-US"/>
          </a:p>
        </p:txBody>
      </p:sp>
    </p:spTree>
    <p:extLst>
      <p:ext uri="{BB962C8B-B14F-4D97-AF65-F5344CB8AC3E}">
        <p14:creationId xmlns:p14="http://schemas.microsoft.com/office/powerpoint/2010/main" val="3232874998"/>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t>National Alliance of Child's Trust and Prevention Funds:  Bring Protective Factors to Life </a:t>
            </a:r>
          </a:p>
        </p:txBody>
      </p:sp>
      <p:sp>
        <p:nvSpPr>
          <p:cNvPr id="6" name="Slide Number Placeholder 5"/>
          <p:cNvSpPr>
            <a:spLocks noGrp="1"/>
          </p:cNvSpPr>
          <p:nvPr>
            <p:ph type="sldNum" sz="quarter" idx="12"/>
          </p:nvPr>
        </p:nvSpPr>
        <p:spPr/>
        <p:txBody>
          <a:bodyPr/>
          <a:lstStyle>
            <a:lvl1pPr>
              <a:defRPr/>
            </a:lvl1pPr>
          </a:lstStyle>
          <a:p>
            <a:pPr>
              <a:defRPr/>
            </a:pPr>
            <a:fld id="{B0622589-EC63-460D-B39B-00C0BC1ADFC4}" type="slidenum">
              <a:rPr lang="en-US" altLang="en-US"/>
              <a:pPr>
                <a:defRPr/>
              </a:pPr>
              <a:t>‹#›</a:t>
            </a:fld>
            <a:endParaRPr lang="en-US" altLang="en-US"/>
          </a:p>
        </p:txBody>
      </p:sp>
    </p:spTree>
    <p:extLst>
      <p:ext uri="{BB962C8B-B14F-4D97-AF65-F5344CB8AC3E}">
        <p14:creationId xmlns:p14="http://schemas.microsoft.com/office/powerpoint/2010/main" val="506059864"/>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r>
              <a:rPr lang="en-US" altLang="en-US" sz="8000">
                <a:solidFill>
                  <a:schemeClr val="tx1"/>
                </a:solidFill>
              </a:rPr>
              <a:t>“</a:t>
            </a:r>
          </a:p>
        </p:txBody>
      </p:sp>
      <p:sp>
        <p:nvSpPr>
          <p:cNvPr id="6" name="TextBox 13"/>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pPr algn="r"/>
            <a:r>
              <a:rPr lang="en-US" altLang="en-US" sz="8000">
                <a:solidFill>
                  <a:schemeClr val="tx1"/>
                </a:solidFill>
              </a:rPr>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smtClean="0"/>
            </a:lvl1pPr>
          </a:lstStyle>
          <a:p>
            <a:pPr>
              <a:defRPr/>
            </a:pPr>
            <a:r>
              <a:rPr lang="en-US"/>
              <a:t>National Alliance of Child's Trust and Prevention Funds:  Bring Protective Factors to Life </a:t>
            </a:r>
          </a:p>
        </p:txBody>
      </p:sp>
      <p:sp>
        <p:nvSpPr>
          <p:cNvPr id="9" name="Slide Number Placeholder 5"/>
          <p:cNvSpPr>
            <a:spLocks noGrp="1"/>
          </p:cNvSpPr>
          <p:nvPr>
            <p:ph type="sldNum" sz="quarter" idx="16"/>
          </p:nvPr>
        </p:nvSpPr>
        <p:spPr/>
        <p:txBody>
          <a:bodyPr/>
          <a:lstStyle>
            <a:lvl1pPr>
              <a:defRPr/>
            </a:lvl1pPr>
          </a:lstStyle>
          <a:p>
            <a:pPr>
              <a:defRPr/>
            </a:pPr>
            <a:fld id="{74E7E6A0-BA97-4C0E-8F61-ECF18E3F8996}" type="slidenum">
              <a:rPr lang="en-US" altLang="en-US"/>
              <a:pPr>
                <a:defRPr/>
              </a:pPr>
              <a:t>‹#›</a:t>
            </a:fld>
            <a:endParaRPr lang="en-US" altLang="en-US"/>
          </a:p>
        </p:txBody>
      </p:sp>
    </p:spTree>
    <p:extLst>
      <p:ext uri="{BB962C8B-B14F-4D97-AF65-F5344CB8AC3E}">
        <p14:creationId xmlns:p14="http://schemas.microsoft.com/office/powerpoint/2010/main" val="1166703330"/>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t>National Alliance of Child's Trust and Prevention Funds:  Bring Protective Factors to Life </a:t>
            </a:r>
          </a:p>
        </p:txBody>
      </p:sp>
      <p:sp>
        <p:nvSpPr>
          <p:cNvPr id="6" name="Slide Number Placeholder 5"/>
          <p:cNvSpPr>
            <a:spLocks noGrp="1"/>
          </p:cNvSpPr>
          <p:nvPr>
            <p:ph type="sldNum" sz="quarter" idx="12"/>
          </p:nvPr>
        </p:nvSpPr>
        <p:spPr/>
        <p:txBody>
          <a:bodyPr/>
          <a:lstStyle>
            <a:lvl1pPr>
              <a:defRPr/>
            </a:lvl1pPr>
          </a:lstStyle>
          <a:p>
            <a:pPr>
              <a:defRPr/>
            </a:pPr>
            <a:fld id="{2173D1E9-7E32-48E3-A9DD-109538336E7D}" type="slidenum">
              <a:rPr lang="en-US" altLang="en-US"/>
              <a:pPr>
                <a:defRPr/>
              </a:pPr>
              <a:t>‹#›</a:t>
            </a:fld>
            <a:endParaRPr lang="en-US" altLang="en-US"/>
          </a:p>
        </p:txBody>
      </p:sp>
    </p:spTree>
    <p:extLst>
      <p:ext uri="{BB962C8B-B14F-4D97-AF65-F5344CB8AC3E}">
        <p14:creationId xmlns:p14="http://schemas.microsoft.com/office/powerpoint/2010/main" val="363905352"/>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r>
              <a:rPr lang="en-US" altLang="en-US" sz="8000">
                <a:solidFill>
                  <a:schemeClr val="tx1"/>
                </a:solidFill>
              </a:rPr>
              <a:t>“</a:t>
            </a:r>
          </a:p>
        </p:txBody>
      </p:sp>
      <p:sp>
        <p:nvSpPr>
          <p:cNvPr id="6" name="TextBox 13"/>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pPr algn="r"/>
            <a:r>
              <a:rPr lang="en-US" altLang="en-US" sz="8000">
                <a:solidFill>
                  <a:schemeClr val="tx1"/>
                </a:solidFill>
              </a:rPr>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smtClean="0"/>
            </a:lvl1pPr>
          </a:lstStyle>
          <a:p>
            <a:pPr>
              <a:defRPr/>
            </a:pPr>
            <a:r>
              <a:rPr lang="en-US"/>
              <a:t>National Alliance of Child's Trust and Prevention Funds:  Bring Protective Factors to Life </a:t>
            </a:r>
          </a:p>
        </p:txBody>
      </p:sp>
      <p:sp>
        <p:nvSpPr>
          <p:cNvPr id="9" name="Slide Number Placeholder 5"/>
          <p:cNvSpPr>
            <a:spLocks noGrp="1"/>
          </p:cNvSpPr>
          <p:nvPr>
            <p:ph type="sldNum" sz="quarter" idx="16"/>
          </p:nvPr>
        </p:nvSpPr>
        <p:spPr/>
        <p:txBody>
          <a:bodyPr/>
          <a:lstStyle>
            <a:lvl1pPr>
              <a:defRPr/>
            </a:lvl1pPr>
          </a:lstStyle>
          <a:p>
            <a:pPr>
              <a:defRPr/>
            </a:pPr>
            <a:fld id="{45B01C9E-59F9-4492-A642-BA1870A718A2}" type="slidenum">
              <a:rPr lang="en-US" altLang="en-US"/>
              <a:pPr>
                <a:defRPr/>
              </a:pPr>
              <a:t>‹#›</a:t>
            </a:fld>
            <a:endParaRPr lang="en-US" altLang="en-US"/>
          </a:p>
        </p:txBody>
      </p:sp>
    </p:spTree>
    <p:extLst>
      <p:ext uri="{BB962C8B-B14F-4D97-AF65-F5344CB8AC3E}">
        <p14:creationId xmlns:p14="http://schemas.microsoft.com/office/powerpoint/2010/main" val="2440946242"/>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smtClean="0"/>
            </a:lvl1pPr>
          </a:lstStyle>
          <a:p>
            <a:pPr>
              <a:defRPr/>
            </a:pPr>
            <a:r>
              <a:rPr lang="en-US"/>
              <a:t>National Alliance of Child's Trust and Prevention Funds:  Bring Protective Factors to Life </a:t>
            </a:r>
          </a:p>
        </p:txBody>
      </p:sp>
      <p:sp>
        <p:nvSpPr>
          <p:cNvPr id="7" name="Slide Number Placeholder 5"/>
          <p:cNvSpPr>
            <a:spLocks noGrp="1"/>
          </p:cNvSpPr>
          <p:nvPr>
            <p:ph type="sldNum" sz="quarter" idx="16"/>
          </p:nvPr>
        </p:nvSpPr>
        <p:spPr/>
        <p:txBody>
          <a:bodyPr/>
          <a:lstStyle>
            <a:lvl1pPr>
              <a:defRPr/>
            </a:lvl1pPr>
          </a:lstStyle>
          <a:p>
            <a:pPr>
              <a:defRPr/>
            </a:pPr>
            <a:fld id="{C4A19949-BB0D-404E-9C59-4482D8388A81}" type="slidenum">
              <a:rPr lang="en-US" altLang="en-US"/>
              <a:pPr>
                <a:defRPr/>
              </a:pPr>
              <a:t>‹#›</a:t>
            </a:fld>
            <a:endParaRPr lang="en-US" altLang="en-US"/>
          </a:p>
        </p:txBody>
      </p:sp>
    </p:spTree>
    <p:extLst>
      <p:ext uri="{BB962C8B-B14F-4D97-AF65-F5344CB8AC3E}">
        <p14:creationId xmlns:p14="http://schemas.microsoft.com/office/powerpoint/2010/main" val="2350710501"/>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t>National Alliance of Child's Trust and Prevention Funds:  Bring Protective Factors to Life </a:t>
            </a:r>
          </a:p>
        </p:txBody>
      </p:sp>
      <p:sp>
        <p:nvSpPr>
          <p:cNvPr id="6" name="Slide Number Placeholder 5"/>
          <p:cNvSpPr>
            <a:spLocks noGrp="1"/>
          </p:cNvSpPr>
          <p:nvPr>
            <p:ph type="sldNum" sz="quarter" idx="12"/>
          </p:nvPr>
        </p:nvSpPr>
        <p:spPr/>
        <p:txBody>
          <a:bodyPr/>
          <a:lstStyle>
            <a:lvl1pPr>
              <a:defRPr/>
            </a:lvl1pPr>
          </a:lstStyle>
          <a:p>
            <a:pPr>
              <a:defRPr/>
            </a:pPr>
            <a:fld id="{018AA652-1EC3-4A4F-9BAE-1B3874EF6067}" type="slidenum">
              <a:rPr lang="en-US" altLang="en-US"/>
              <a:pPr>
                <a:defRPr/>
              </a:pPr>
              <a:t>‹#›</a:t>
            </a:fld>
            <a:endParaRPr lang="en-US" altLang="en-US"/>
          </a:p>
        </p:txBody>
      </p:sp>
    </p:spTree>
    <p:extLst>
      <p:ext uri="{BB962C8B-B14F-4D97-AF65-F5344CB8AC3E}">
        <p14:creationId xmlns:p14="http://schemas.microsoft.com/office/powerpoint/2010/main" val="24645688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t>National Alliance of Child's Trust and Prevention Funds:  Bring Protective Factors to Life </a:t>
            </a:r>
          </a:p>
        </p:txBody>
      </p:sp>
      <p:sp>
        <p:nvSpPr>
          <p:cNvPr id="6" name="Slide Number Placeholder 5"/>
          <p:cNvSpPr>
            <a:spLocks noGrp="1"/>
          </p:cNvSpPr>
          <p:nvPr>
            <p:ph type="sldNum" sz="quarter" idx="12"/>
          </p:nvPr>
        </p:nvSpPr>
        <p:spPr/>
        <p:txBody>
          <a:bodyPr/>
          <a:lstStyle>
            <a:lvl1pPr>
              <a:defRPr/>
            </a:lvl1pPr>
          </a:lstStyle>
          <a:p>
            <a:pPr>
              <a:defRPr/>
            </a:pPr>
            <a:fld id="{77F9BF47-85C3-401C-A4FE-570D4A286C49}" type="slidenum">
              <a:rPr lang="en-US" altLang="en-US"/>
              <a:pPr>
                <a:defRPr/>
              </a:pPr>
              <a:t>‹#›</a:t>
            </a:fld>
            <a:endParaRPr lang="en-US" altLang="en-US"/>
          </a:p>
        </p:txBody>
      </p:sp>
    </p:spTree>
    <p:extLst>
      <p:ext uri="{BB962C8B-B14F-4D97-AF65-F5344CB8AC3E}">
        <p14:creationId xmlns:p14="http://schemas.microsoft.com/office/powerpoint/2010/main" val="592892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57200" y="1219200"/>
            <a:ext cx="8229600" cy="685800"/>
          </a:xfrm>
          <a:prstGeom prst="rect">
            <a:avLst/>
          </a:prstGeom>
          <a:noFill/>
          <a:ln w="9525">
            <a:noFill/>
            <a:miter lim="800000"/>
            <a:headEnd/>
            <a:tailEnd/>
          </a:ln>
        </p:spPr>
        <p:txBody>
          <a:bodyPr/>
          <a:lstStyle/>
          <a:p>
            <a:pPr lvl="0"/>
            <a:r>
              <a:rPr lang="en-US" dirty="0"/>
              <a:t>Click to edit Master title style</a:t>
            </a:r>
          </a:p>
        </p:txBody>
      </p:sp>
      <p:sp>
        <p:nvSpPr>
          <p:cNvPr id="7" name="Text Placeholder 2"/>
          <p:cNvSpPr>
            <a:spLocks noGrp="1"/>
          </p:cNvSpPr>
          <p:nvPr>
            <p:ph idx="1"/>
          </p:nvPr>
        </p:nvSpPr>
        <p:spPr bwMode="auto">
          <a:xfrm>
            <a:off x="4267200" y="1981200"/>
            <a:ext cx="4572000" cy="4724400"/>
          </a:xfrm>
          <a:prstGeom prst="rect">
            <a:avLst/>
          </a:prstGeom>
          <a:noFill/>
          <a:ln w="9525">
            <a:noFill/>
            <a:miter lim="800000"/>
            <a:headEnd/>
            <a:tailEnd/>
          </a:ln>
        </p:spPr>
        <p:txBody>
          <a:bodyPr/>
          <a:lstStyle/>
          <a:p>
            <a:pPr lvl="0"/>
            <a:r>
              <a:rPr lang="en-US" dirty="0"/>
              <a:t>Click to edit Master text styles</a:t>
            </a:r>
          </a:p>
          <a:p>
            <a:pPr lvl="1"/>
            <a:r>
              <a:rPr lang="en-US" dirty="0"/>
              <a:t>Second level</a:t>
            </a:r>
          </a:p>
        </p:txBody>
      </p:sp>
      <p:sp>
        <p:nvSpPr>
          <p:cNvPr id="4" name="Slide Number Placeholder 1"/>
          <p:cNvSpPr>
            <a:spLocks noGrp="1"/>
          </p:cNvSpPr>
          <p:nvPr>
            <p:ph type="sldNum" sz="quarter" idx="10"/>
          </p:nvPr>
        </p:nvSpPr>
        <p:spPr/>
        <p:txBody>
          <a:bodyPr/>
          <a:lstStyle>
            <a:lvl1pPr>
              <a:defRPr/>
            </a:lvl1pPr>
          </a:lstStyle>
          <a:p>
            <a:pPr>
              <a:defRPr/>
            </a:pPr>
            <a:fld id="{42536CF3-854F-4F4B-AB00-5D5DBF69A24E}" type="slidenum">
              <a:rPr lang="en-US" altLang="en-US"/>
              <a:pPr>
                <a:defRPr/>
              </a:pPr>
              <a:t>‹#›</a:t>
            </a:fld>
            <a:endParaRPr lang="en-US" altLang="en-US"/>
          </a:p>
        </p:txBody>
      </p:sp>
    </p:spTree>
    <p:extLst>
      <p:ext uri="{BB962C8B-B14F-4D97-AF65-F5344CB8AC3E}">
        <p14:creationId xmlns:p14="http://schemas.microsoft.com/office/powerpoint/2010/main" val="2175651372"/>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57200" y="1219200"/>
            <a:ext cx="8229600" cy="685800"/>
          </a:xfrm>
          <a:prstGeom prst="rect">
            <a:avLst/>
          </a:prstGeom>
          <a:noFill/>
          <a:ln w="9525">
            <a:noFill/>
            <a:miter lim="800000"/>
            <a:headEnd/>
            <a:tailEnd/>
          </a:ln>
        </p:spPr>
        <p:txBody>
          <a:bodyPr/>
          <a:lstStyle/>
          <a:p>
            <a:pPr lvl="0"/>
            <a:r>
              <a:rPr lang="en-US" dirty="0"/>
              <a:t>Click to edit Master title style</a:t>
            </a:r>
          </a:p>
        </p:txBody>
      </p:sp>
      <p:sp>
        <p:nvSpPr>
          <p:cNvPr id="7" name="Text Placeholder 2"/>
          <p:cNvSpPr>
            <a:spLocks noGrp="1"/>
          </p:cNvSpPr>
          <p:nvPr>
            <p:ph idx="1"/>
          </p:nvPr>
        </p:nvSpPr>
        <p:spPr bwMode="auto">
          <a:xfrm>
            <a:off x="4267200" y="1981200"/>
            <a:ext cx="4572000" cy="4724400"/>
          </a:xfrm>
          <a:prstGeom prst="rect">
            <a:avLst/>
          </a:prstGeom>
          <a:noFill/>
          <a:ln w="9525">
            <a:noFill/>
            <a:miter lim="800000"/>
            <a:headEnd/>
            <a:tailEnd/>
          </a:ln>
        </p:spPr>
        <p:txBody>
          <a:bodyPr/>
          <a:lstStyle/>
          <a:p>
            <a:pPr lvl="0"/>
            <a:r>
              <a:rPr lang="en-US" dirty="0"/>
              <a:t>Click to edit Master text styles</a:t>
            </a:r>
          </a:p>
          <a:p>
            <a:pPr lvl="1"/>
            <a:r>
              <a:rPr lang="en-US" dirty="0"/>
              <a:t>Second level</a:t>
            </a:r>
          </a:p>
        </p:txBody>
      </p:sp>
      <p:sp>
        <p:nvSpPr>
          <p:cNvPr id="4" name="Slide Number Placeholder 1"/>
          <p:cNvSpPr>
            <a:spLocks noGrp="1"/>
          </p:cNvSpPr>
          <p:nvPr>
            <p:ph type="sldNum" sz="quarter" idx="10"/>
          </p:nvPr>
        </p:nvSpPr>
        <p:spPr/>
        <p:txBody>
          <a:bodyPr/>
          <a:lstStyle>
            <a:lvl1pPr>
              <a:defRPr/>
            </a:lvl1pPr>
          </a:lstStyle>
          <a:p>
            <a:pPr>
              <a:defRPr/>
            </a:pPr>
            <a:fld id="{3F4C7E18-E2BD-40E0-9B98-46E09DF6D1E9}" type="slidenum">
              <a:rPr lang="en-US" altLang="en-US"/>
              <a:pPr>
                <a:defRPr/>
              </a:pPr>
              <a:t>‹#›</a:t>
            </a:fld>
            <a:endParaRPr lang="en-US" altLang="en-US"/>
          </a:p>
        </p:txBody>
      </p:sp>
    </p:spTree>
    <p:extLst>
      <p:ext uri="{BB962C8B-B14F-4D97-AF65-F5344CB8AC3E}">
        <p14:creationId xmlns:p14="http://schemas.microsoft.com/office/powerpoint/2010/main" val="107387565"/>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57200" y="1219200"/>
            <a:ext cx="8229600" cy="685800"/>
          </a:xfrm>
          <a:prstGeom prst="rect">
            <a:avLst/>
          </a:prstGeom>
          <a:noFill/>
          <a:ln w="9525">
            <a:noFill/>
            <a:miter lim="800000"/>
            <a:headEnd/>
            <a:tailEnd/>
          </a:ln>
        </p:spPr>
        <p:txBody>
          <a:bodyPr/>
          <a:lstStyle/>
          <a:p>
            <a:pPr lvl="0"/>
            <a:r>
              <a:rPr lang="en-US" dirty="0"/>
              <a:t>Click to edit Master title style</a:t>
            </a:r>
          </a:p>
        </p:txBody>
      </p:sp>
      <p:sp>
        <p:nvSpPr>
          <p:cNvPr id="7" name="Text Placeholder 2"/>
          <p:cNvSpPr>
            <a:spLocks noGrp="1"/>
          </p:cNvSpPr>
          <p:nvPr>
            <p:ph idx="1"/>
          </p:nvPr>
        </p:nvSpPr>
        <p:spPr bwMode="auto">
          <a:xfrm>
            <a:off x="4267200" y="1981200"/>
            <a:ext cx="4572000" cy="4724400"/>
          </a:xfrm>
          <a:prstGeom prst="rect">
            <a:avLst/>
          </a:prstGeom>
          <a:noFill/>
          <a:ln w="9525">
            <a:noFill/>
            <a:miter lim="800000"/>
            <a:headEnd/>
            <a:tailEnd/>
          </a:ln>
        </p:spPr>
        <p:txBody>
          <a:bodyPr/>
          <a:lstStyle/>
          <a:p>
            <a:pPr lvl="0"/>
            <a:r>
              <a:rPr lang="en-US" dirty="0"/>
              <a:t>Click to edit Master text styles</a:t>
            </a:r>
          </a:p>
          <a:p>
            <a:pPr lvl="1"/>
            <a:r>
              <a:rPr lang="en-US" dirty="0"/>
              <a:t>Second level</a:t>
            </a:r>
          </a:p>
        </p:txBody>
      </p:sp>
      <p:sp>
        <p:nvSpPr>
          <p:cNvPr id="4" name="Slide Number Placeholder 1"/>
          <p:cNvSpPr>
            <a:spLocks noGrp="1"/>
          </p:cNvSpPr>
          <p:nvPr>
            <p:ph type="sldNum" sz="quarter" idx="10"/>
          </p:nvPr>
        </p:nvSpPr>
        <p:spPr/>
        <p:txBody>
          <a:bodyPr/>
          <a:lstStyle>
            <a:lvl1pPr>
              <a:defRPr/>
            </a:lvl1pPr>
          </a:lstStyle>
          <a:p>
            <a:pPr>
              <a:defRPr/>
            </a:pPr>
            <a:fld id="{0A0A4380-34B2-438A-A5F6-5970727CDAE4}" type="slidenum">
              <a:rPr lang="en-US" altLang="en-US"/>
              <a:pPr>
                <a:defRPr/>
              </a:pPr>
              <a:t>‹#›</a:t>
            </a:fld>
            <a:endParaRPr lang="en-US" altLang="en-US"/>
          </a:p>
        </p:txBody>
      </p:sp>
    </p:spTree>
    <p:extLst>
      <p:ext uri="{BB962C8B-B14F-4D97-AF65-F5344CB8AC3E}">
        <p14:creationId xmlns:p14="http://schemas.microsoft.com/office/powerpoint/2010/main" val="165504625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E65CB6CC-3041-42B8-B210-F2C7D51DC15B}" type="slidenum">
              <a:rPr lang="en-US" altLang="en-US"/>
              <a:pPr>
                <a:defRPr/>
              </a:pPr>
              <a:t>‹#›</a:t>
            </a:fld>
            <a:endParaRPr lang="en-US" altLang="en-US"/>
          </a:p>
        </p:txBody>
      </p:sp>
    </p:spTree>
    <p:extLst>
      <p:ext uri="{BB962C8B-B14F-4D97-AF65-F5344CB8AC3E}">
        <p14:creationId xmlns:p14="http://schemas.microsoft.com/office/powerpoint/2010/main" val="4233092306"/>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57200" y="1219200"/>
            <a:ext cx="8229600" cy="685800"/>
          </a:xfrm>
          <a:prstGeom prst="rect">
            <a:avLst/>
          </a:prstGeom>
          <a:noFill/>
          <a:ln w="9525">
            <a:noFill/>
            <a:miter lim="800000"/>
            <a:headEnd/>
            <a:tailEnd/>
          </a:ln>
        </p:spPr>
        <p:txBody>
          <a:bodyPr/>
          <a:lstStyle/>
          <a:p>
            <a:pPr lvl="0"/>
            <a:r>
              <a:rPr lang="en-US" dirty="0"/>
              <a:t>Click to edit Master title style</a:t>
            </a:r>
          </a:p>
        </p:txBody>
      </p:sp>
      <p:sp>
        <p:nvSpPr>
          <p:cNvPr id="7" name="Text Placeholder 2"/>
          <p:cNvSpPr>
            <a:spLocks noGrp="1"/>
          </p:cNvSpPr>
          <p:nvPr>
            <p:ph idx="1"/>
          </p:nvPr>
        </p:nvSpPr>
        <p:spPr bwMode="auto">
          <a:xfrm>
            <a:off x="4267200" y="1981200"/>
            <a:ext cx="4572000" cy="4724400"/>
          </a:xfrm>
          <a:prstGeom prst="rect">
            <a:avLst/>
          </a:prstGeom>
          <a:noFill/>
          <a:ln w="9525">
            <a:noFill/>
            <a:miter lim="800000"/>
            <a:headEnd/>
            <a:tailEnd/>
          </a:ln>
        </p:spPr>
        <p:txBody>
          <a:bodyPr/>
          <a:lstStyle/>
          <a:p>
            <a:pPr lvl="0"/>
            <a:r>
              <a:rPr lang="en-US" dirty="0"/>
              <a:t>Click to edit Master text styles</a:t>
            </a:r>
          </a:p>
          <a:p>
            <a:pPr lvl="1"/>
            <a:r>
              <a:rPr lang="en-US" dirty="0"/>
              <a:t>Second level</a:t>
            </a:r>
          </a:p>
        </p:txBody>
      </p:sp>
      <p:sp>
        <p:nvSpPr>
          <p:cNvPr id="4" name="Slide Number Placeholder 1"/>
          <p:cNvSpPr>
            <a:spLocks noGrp="1"/>
          </p:cNvSpPr>
          <p:nvPr>
            <p:ph type="sldNum" sz="quarter" idx="10"/>
          </p:nvPr>
        </p:nvSpPr>
        <p:spPr/>
        <p:txBody>
          <a:bodyPr/>
          <a:lstStyle>
            <a:lvl1pPr>
              <a:defRPr/>
            </a:lvl1pPr>
          </a:lstStyle>
          <a:p>
            <a:pPr>
              <a:defRPr/>
            </a:pPr>
            <a:fld id="{5C1B016B-F690-4C7F-A978-5B6379FB5A8C}" type="slidenum">
              <a:rPr lang="en-US" altLang="en-US"/>
              <a:pPr>
                <a:defRPr/>
              </a:pPr>
              <a:t>‹#›</a:t>
            </a:fld>
            <a:endParaRPr lang="en-US" altLang="en-US"/>
          </a:p>
        </p:txBody>
      </p:sp>
    </p:spTree>
    <p:extLst>
      <p:ext uri="{BB962C8B-B14F-4D97-AF65-F5344CB8AC3E}">
        <p14:creationId xmlns:p14="http://schemas.microsoft.com/office/powerpoint/2010/main" val="2767996654"/>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57200" y="1219200"/>
            <a:ext cx="8229600" cy="685800"/>
          </a:xfrm>
          <a:prstGeom prst="rect">
            <a:avLst/>
          </a:prstGeom>
          <a:noFill/>
          <a:ln w="9525">
            <a:noFill/>
            <a:miter lim="800000"/>
            <a:headEnd/>
            <a:tailEnd/>
          </a:ln>
        </p:spPr>
        <p:txBody>
          <a:bodyPr/>
          <a:lstStyle/>
          <a:p>
            <a:pPr lvl="0"/>
            <a:r>
              <a:rPr lang="en-US" dirty="0"/>
              <a:t>Click to edit Master title style</a:t>
            </a:r>
          </a:p>
        </p:txBody>
      </p:sp>
      <p:sp>
        <p:nvSpPr>
          <p:cNvPr id="7" name="Text Placeholder 2"/>
          <p:cNvSpPr>
            <a:spLocks noGrp="1"/>
          </p:cNvSpPr>
          <p:nvPr>
            <p:ph idx="1"/>
          </p:nvPr>
        </p:nvSpPr>
        <p:spPr bwMode="auto">
          <a:xfrm>
            <a:off x="4267200" y="1981200"/>
            <a:ext cx="4572000" cy="4724400"/>
          </a:xfrm>
          <a:prstGeom prst="rect">
            <a:avLst/>
          </a:prstGeom>
          <a:noFill/>
          <a:ln w="9525">
            <a:noFill/>
            <a:miter lim="800000"/>
            <a:headEnd/>
            <a:tailEnd/>
          </a:ln>
        </p:spPr>
        <p:txBody>
          <a:bodyPr/>
          <a:lstStyle/>
          <a:p>
            <a:pPr lvl="0"/>
            <a:r>
              <a:rPr lang="en-US" dirty="0"/>
              <a:t>Click to edit Master text styles</a:t>
            </a:r>
          </a:p>
          <a:p>
            <a:pPr lvl="1"/>
            <a:r>
              <a:rPr lang="en-US" dirty="0"/>
              <a:t>Second level</a:t>
            </a:r>
          </a:p>
        </p:txBody>
      </p:sp>
      <p:sp>
        <p:nvSpPr>
          <p:cNvPr id="4" name="Slide Number Placeholder 1"/>
          <p:cNvSpPr>
            <a:spLocks noGrp="1"/>
          </p:cNvSpPr>
          <p:nvPr>
            <p:ph type="sldNum" sz="quarter" idx="10"/>
          </p:nvPr>
        </p:nvSpPr>
        <p:spPr/>
        <p:txBody>
          <a:bodyPr/>
          <a:lstStyle>
            <a:lvl1pPr>
              <a:defRPr/>
            </a:lvl1pPr>
          </a:lstStyle>
          <a:p>
            <a:pPr>
              <a:defRPr/>
            </a:pPr>
            <a:fld id="{8B1DA0A9-DA42-44B2-88FF-4C068B5055A4}" type="slidenum">
              <a:rPr lang="en-US" altLang="en-US"/>
              <a:pPr>
                <a:defRPr/>
              </a:pPr>
              <a:t>‹#›</a:t>
            </a:fld>
            <a:endParaRPr lang="en-US" altLang="en-US"/>
          </a:p>
        </p:txBody>
      </p:sp>
    </p:spTree>
    <p:extLst>
      <p:ext uri="{BB962C8B-B14F-4D97-AF65-F5344CB8AC3E}">
        <p14:creationId xmlns:p14="http://schemas.microsoft.com/office/powerpoint/2010/main" val="3736287964"/>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57200" y="1219200"/>
            <a:ext cx="8229600" cy="685800"/>
          </a:xfrm>
          <a:prstGeom prst="rect">
            <a:avLst/>
          </a:prstGeom>
          <a:noFill/>
          <a:ln w="9525">
            <a:noFill/>
            <a:miter lim="800000"/>
            <a:headEnd/>
            <a:tailEnd/>
          </a:ln>
        </p:spPr>
        <p:txBody>
          <a:bodyPr/>
          <a:lstStyle/>
          <a:p>
            <a:pPr lvl="0"/>
            <a:r>
              <a:rPr lang="en-US" dirty="0"/>
              <a:t>Click to edit Master title style</a:t>
            </a:r>
          </a:p>
        </p:txBody>
      </p:sp>
      <p:sp>
        <p:nvSpPr>
          <p:cNvPr id="7" name="Text Placeholder 2"/>
          <p:cNvSpPr>
            <a:spLocks noGrp="1"/>
          </p:cNvSpPr>
          <p:nvPr>
            <p:ph idx="1"/>
          </p:nvPr>
        </p:nvSpPr>
        <p:spPr bwMode="auto">
          <a:xfrm>
            <a:off x="4267200" y="1981200"/>
            <a:ext cx="4572000" cy="4724400"/>
          </a:xfrm>
          <a:prstGeom prst="rect">
            <a:avLst/>
          </a:prstGeom>
          <a:noFill/>
          <a:ln w="9525">
            <a:noFill/>
            <a:miter lim="800000"/>
            <a:headEnd/>
            <a:tailEnd/>
          </a:ln>
        </p:spPr>
        <p:txBody>
          <a:bodyPr/>
          <a:lstStyle/>
          <a:p>
            <a:pPr lvl="0"/>
            <a:r>
              <a:rPr lang="en-US" dirty="0"/>
              <a:t>Click to edit Master text styles</a:t>
            </a:r>
          </a:p>
          <a:p>
            <a:pPr lvl="1"/>
            <a:r>
              <a:rPr lang="en-US" dirty="0"/>
              <a:t>Second level</a:t>
            </a:r>
          </a:p>
        </p:txBody>
      </p:sp>
      <p:sp>
        <p:nvSpPr>
          <p:cNvPr id="4" name="Slide Number Placeholder 1"/>
          <p:cNvSpPr>
            <a:spLocks noGrp="1"/>
          </p:cNvSpPr>
          <p:nvPr>
            <p:ph type="sldNum" sz="quarter" idx="10"/>
          </p:nvPr>
        </p:nvSpPr>
        <p:spPr/>
        <p:txBody>
          <a:bodyPr/>
          <a:lstStyle>
            <a:lvl1pPr>
              <a:defRPr/>
            </a:lvl1pPr>
          </a:lstStyle>
          <a:p>
            <a:pPr>
              <a:defRPr/>
            </a:pPr>
            <a:fld id="{01878B21-E0E7-4D83-9136-4F8452B9773F}" type="slidenum">
              <a:rPr lang="en-US" altLang="en-US"/>
              <a:pPr>
                <a:defRPr/>
              </a:pPr>
              <a:t>‹#›</a:t>
            </a:fld>
            <a:endParaRPr lang="en-US" altLang="en-US"/>
          </a:p>
        </p:txBody>
      </p:sp>
    </p:spTree>
    <p:extLst>
      <p:ext uri="{BB962C8B-B14F-4D97-AF65-F5344CB8AC3E}">
        <p14:creationId xmlns:p14="http://schemas.microsoft.com/office/powerpoint/2010/main" val="3940176035"/>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57200" y="1219200"/>
            <a:ext cx="8229600" cy="685800"/>
          </a:xfrm>
          <a:prstGeom prst="rect">
            <a:avLst/>
          </a:prstGeom>
          <a:noFill/>
          <a:ln w="9525">
            <a:noFill/>
            <a:miter lim="800000"/>
            <a:headEnd/>
            <a:tailEnd/>
          </a:ln>
        </p:spPr>
        <p:txBody>
          <a:bodyPr/>
          <a:lstStyle/>
          <a:p>
            <a:pPr lvl="0"/>
            <a:r>
              <a:rPr lang="en-US" dirty="0"/>
              <a:t>Click to edit Master title style</a:t>
            </a:r>
          </a:p>
        </p:txBody>
      </p:sp>
      <p:sp>
        <p:nvSpPr>
          <p:cNvPr id="7" name="Text Placeholder 2"/>
          <p:cNvSpPr>
            <a:spLocks noGrp="1"/>
          </p:cNvSpPr>
          <p:nvPr>
            <p:ph idx="1"/>
          </p:nvPr>
        </p:nvSpPr>
        <p:spPr bwMode="auto">
          <a:xfrm>
            <a:off x="4267200" y="1981200"/>
            <a:ext cx="4572000" cy="4724400"/>
          </a:xfrm>
          <a:prstGeom prst="rect">
            <a:avLst/>
          </a:prstGeom>
          <a:noFill/>
          <a:ln w="9525">
            <a:noFill/>
            <a:miter lim="800000"/>
            <a:headEnd/>
            <a:tailEnd/>
          </a:ln>
        </p:spPr>
        <p:txBody>
          <a:bodyPr/>
          <a:lstStyle/>
          <a:p>
            <a:pPr lvl="0"/>
            <a:r>
              <a:rPr lang="en-US" dirty="0"/>
              <a:t>Click to edit Master text styles</a:t>
            </a:r>
          </a:p>
          <a:p>
            <a:pPr lvl="1"/>
            <a:r>
              <a:rPr lang="en-US" dirty="0"/>
              <a:t>Second level</a:t>
            </a:r>
          </a:p>
        </p:txBody>
      </p:sp>
      <p:sp>
        <p:nvSpPr>
          <p:cNvPr id="4" name="Slide Number Placeholder 1"/>
          <p:cNvSpPr>
            <a:spLocks noGrp="1"/>
          </p:cNvSpPr>
          <p:nvPr>
            <p:ph type="sldNum" sz="quarter" idx="10"/>
          </p:nvPr>
        </p:nvSpPr>
        <p:spPr/>
        <p:txBody>
          <a:bodyPr/>
          <a:lstStyle>
            <a:lvl1pPr>
              <a:defRPr/>
            </a:lvl1pPr>
          </a:lstStyle>
          <a:p>
            <a:pPr>
              <a:defRPr/>
            </a:pPr>
            <a:fld id="{A403E261-2E39-4991-B5F9-AB2E7392C465}" type="slidenum">
              <a:rPr lang="en-US" altLang="en-US"/>
              <a:pPr>
                <a:defRPr/>
              </a:pPr>
              <a:t>‹#›</a:t>
            </a:fld>
            <a:endParaRPr lang="en-US" altLang="en-US"/>
          </a:p>
        </p:txBody>
      </p:sp>
    </p:spTree>
    <p:extLst>
      <p:ext uri="{BB962C8B-B14F-4D97-AF65-F5344CB8AC3E}">
        <p14:creationId xmlns:p14="http://schemas.microsoft.com/office/powerpoint/2010/main" val="164918441"/>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57200" y="1219200"/>
            <a:ext cx="8229600" cy="685800"/>
          </a:xfrm>
          <a:prstGeom prst="rect">
            <a:avLst/>
          </a:prstGeom>
          <a:noFill/>
          <a:ln w="9525">
            <a:noFill/>
            <a:miter lim="800000"/>
            <a:headEnd/>
            <a:tailEnd/>
          </a:ln>
        </p:spPr>
        <p:txBody>
          <a:bodyPr/>
          <a:lstStyle/>
          <a:p>
            <a:pPr lvl="0"/>
            <a:r>
              <a:rPr lang="en-US" dirty="0"/>
              <a:t>Click to edit Master title style</a:t>
            </a:r>
          </a:p>
        </p:txBody>
      </p:sp>
      <p:sp>
        <p:nvSpPr>
          <p:cNvPr id="7" name="Text Placeholder 2"/>
          <p:cNvSpPr>
            <a:spLocks noGrp="1"/>
          </p:cNvSpPr>
          <p:nvPr>
            <p:ph idx="1"/>
          </p:nvPr>
        </p:nvSpPr>
        <p:spPr bwMode="auto">
          <a:xfrm>
            <a:off x="4267200" y="1981200"/>
            <a:ext cx="4572000" cy="4724400"/>
          </a:xfrm>
          <a:prstGeom prst="rect">
            <a:avLst/>
          </a:prstGeom>
          <a:noFill/>
          <a:ln w="9525">
            <a:noFill/>
            <a:miter lim="800000"/>
            <a:headEnd/>
            <a:tailEnd/>
          </a:ln>
        </p:spPr>
        <p:txBody>
          <a:bodyPr/>
          <a:lstStyle/>
          <a:p>
            <a:pPr lvl="0"/>
            <a:r>
              <a:rPr lang="en-US" dirty="0"/>
              <a:t>Click to edit Master text styles</a:t>
            </a:r>
          </a:p>
          <a:p>
            <a:pPr lvl="1"/>
            <a:r>
              <a:rPr lang="en-US" dirty="0"/>
              <a:t>Second level</a:t>
            </a:r>
          </a:p>
        </p:txBody>
      </p:sp>
      <p:sp>
        <p:nvSpPr>
          <p:cNvPr id="4" name="Slide Number Placeholder 1"/>
          <p:cNvSpPr>
            <a:spLocks noGrp="1"/>
          </p:cNvSpPr>
          <p:nvPr>
            <p:ph type="sldNum" sz="quarter" idx="10"/>
          </p:nvPr>
        </p:nvSpPr>
        <p:spPr/>
        <p:txBody>
          <a:bodyPr/>
          <a:lstStyle>
            <a:lvl1pPr>
              <a:defRPr/>
            </a:lvl1pPr>
          </a:lstStyle>
          <a:p>
            <a:pPr>
              <a:defRPr/>
            </a:pPr>
            <a:fld id="{EC7F138F-5E17-49A2-858A-24BF85840A44}" type="slidenum">
              <a:rPr lang="en-US" altLang="en-US"/>
              <a:pPr>
                <a:defRPr/>
              </a:pPr>
              <a:t>‹#›</a:t>
            </a:fld>
            <a:endParaRPr lang="en-US" altLang="en-US"/>
          </a:p>
        </p:txBody>
      </p:sp>
    </p:spTree>
    <p:extLst>
      <p:ext uri="{BB962C8B-B14F-4D97-AF65-F5344CB8AC3E}">
        <p14:creationId xmlns:p14="http://schemas.microsoft.com/office/powerpoint/2010/main" val="4175401154"/>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57200" y="1219200"/>
            <a:ext cx="8229600" cy="685800"/>
          </a:xfrm>
          <a:prstGeom prst="rect">
            <a:avLst/>
          </a:prstGeom>
          <a:noFill/>
          <a:ln w="9525">
            <a:noFill/>
            <a:miter lim="800000"/>
            <a:headEnd/>
            <a:tailEnd/>
          </a:ln>
        </p:spPr>
        <p:txBody>
          <a:bodyPr/>
          <a:lstStyle/>
          <a:p>
            <a:pPr lvl="0"/>
            <a:r>
              <a:rPr lang="en-US" dirty="0"/>
              <a:t>Click to edit Master title style</a:t>
            </a:r>
          </a:p>
        </p:txBody>
      </p:sp>
      <p:sp>
        <p:nvSpPr>
          <p:cNvPr id="7" name="Text Placeholder 2"/>
          <p:cNvSpPr>
            <a:spLocks noGrp="1"/>
          </p:cNvSpPr>
          <p:nvPr>
            <p:ph idx="1"/>
          </p:nvPr>
        </p:nvSpPr>
        <p:spPr bwMode="auto">
          <a:xfrm>
            <a:off x="4267200" y="1981200"/>
            <a:ext cx="4572000" cy="4724400"/>
          </a:xfrm>
          <a:prstGeom prst="rect">
            <a:avLst/>
          </a:prstGeom>
          <a:noFill/>
          <a:ln w="9525">
            <a:noFill/>
            <a:miter lim="800000"/>
            <a:headEnd/>
            <a:tailEnd/>
          </a:ln>
        </p:spPr>
        <p:txBody>
          <a:bodyPr/>
          <a:lstStyle/>
          <a:p>
            <a:pPr lvl="0"/>
            <a:r>
              <a:rPr lang="en-US" dirty="0"/>
              <a:t>Click to edit Master text styles</a:t>
            </a:r>
          </a:p>
          <a:p>
            <a:pPr lvl="1"/>
            <a:r>
              <a:rPr lang="en-US" dirty="0"/>
              <a:t>Second level</a:t>
            </a:r>
          </a:p>
        </p:txBody>
      </p:sp>
      <p:sp>
        <p:nvSpPr>
          <p:cNvPr id="4" name="Slide Number Placeholder 1"/>
          <p:cNvSpPr>
            <a:spLocks noGrp="1"/>
          </p:cNvSpPr>
          <p:nvPr>
            <p:ph type="sldNum" sz="quarter" idx="10"/>
          </p:nvPr>
        </p:nvSpPr>
        <p:spPr/>
        <p:txBody>
          <a:bodyPr/>
          <a:lstStyle>
            <a:lvl1pPr>
              <a:defRPr/>
            </a:lvl1pPr>
          </a:lstStyle>
          <a:p>
            <a:pPr>
              <a:defRPr/>
            </a:pPr>
            <a:fld id="{7063D82D-4BC7-4B52-ADD7-DFC0F3FAFB7F}" type="slidenum">
              <a:rPr lang="en-US" altLang="en-US"/>
              <a:pPr>
                <a:defRPr/>
              </a:pPr>
              <a:t>‹#›</a:t>
            </a:fld>
            <a:endParaRPr lang="en-US" altLang="en-US"/>
          </a:p>
        </p:txBody>
      </p:sp>
    </p:spTree>
    <p:extLst>
      <p:ext uri="{BB962C8B-B14F-4D97-AF65-F5344CB8AC3E}">
        <p14:creationId xmlns:p14="http://schemas.microsoft.com/office/powerpoint/2010/main" val="2345276038"/>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57200" y="1219200"/>
            <a:ext cx="8229600" cy="685800"/>
          </a:xfrm>
          <a:prstGeom prst="rect">
            <a:avLst/>
          </a:prstGeom>
          <a:noFill/>
          <a:ln w="9525">
            <a:noFill/>
            <a:miter lim="800000"/>
            <a:headEnd/>
            <a:tailEnd/>
          </a:ln>
        </p:spPr>
        <p:txBody>
          <a:bodyPr/>
          <a:lstStyle/>
          <a:p>
            <a:pPr lvl="0"/>
            <a:r>
              <a:rPr lang="en-US" dirty="0"/>
              <a:t>Click to edit Master title style</a:t>
            </a:r>
          </a:p>
        </p:txBody>
      </p:sp>
      <p:sp>
        <p:nvSpPr>
          <p:cNvPr id="7" name="Text Placeholder 2"/>
          <p:cNvSpPr>
            <a:spLocks noGrp="1"/>
          </p:cNvSpPr>
          <p:nvPr>
            <p:ph idx="1"/>
          </p:nvPr>
        </p:nvSpPr>
        <p:spPr bwMode="auto">
          <a:xfrm>
            <a:off x="4267200" y="1981200"/>
            <a:ext cx="4572000" cy="4724400"/>
          </a:xfrm>
          <a:prstGeom prst="rect">
            <a:avLst/>
          </a:prstGeom>
          <a:noFill/>
          <a:ln w="9525">
            <a:noFill/>
            <a:miter lim="800000"/>
            <a:headEnd/>
            <a:tailEnd/>
          </a:ln>
        </p:spPr>
        <p:txBody>
          <a:bodyPr/>
          <a:lstStyle/>
          <a:p>
            <a:pPr lvl="0"/>
            <a:r>
              <a:rPr lang="en-US" dirty="0"/>
              <a:t>Click to edit Master text styles</a:t>
            </a:r>
          </a:p>
          <a:p>
            <a:pPr lvl="1"/>
            <a:r>
              <a:rPr lang="en-US" dirty="0"/>
              <a:t>Second level</a:t>
            </a:r>
          </a:p>
        </p:txBody>
      </p:sp>
      <p:sp>
        <p:nvSpPr>
          <p:cNvPr id="4" name="Slide Number Placeholder 1"/>
          <p:cNvSpPr>
            <a:spLocks noGrp="1"/>
          </p:cNvSpPr>
          <p:nvPr>
            <p:ph type="sldNum" sz="quarter" idx="10"/>
          </p:nvPr>
        </p:nvSpPr>
        <p:spPr/>
        <p:txBody>
          <a:bodyPr/>
          <a:lstStyle>
            <a:lvl1pPr>
              <a:defRPr/>
            </a:lvl1pPr>
          </a:lstStyle>
          <a:p>
            <a:pPr>
              <a:defRPr/>
            </a:pPr>
            <a:fld id="{D20A5AEA-F6DC-4EBB-98E2-66D200A2A3C2}" type="slidenum">
              <a:rPr lang="en-US" altLang="en-US"/>
              <a:pPr>
                <a:defRPr/>
              </a:pPr>
              <a:t>‹#›</a:t>
            </a:fld>
            <a:endParaRPr lang="en-US" altLang="en-US"/>
          </a:p>
        </p:txBody>
      </p:sp>
    </p:spTree>
    <p:extLst>
      <p:ext uri="{BB962C8B-B14F-4D97-AF65-F5344CB8AC3E}">
        <p14:creationId xmlns:p14="http://schemas.microsoft.com/office/powerpoint/2010/main" val="1894440877"/>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57200" y="1219200"/>
            <a:ext cx="8229600" cy="685800"/>
          </a:xfrm>
          <a:prstGeom prst="rect">
            <a:avLst/>
          </a:prstGeom>
          <a:noFill/>
          <a:ln w="9525">
            <a:noFill/>
            <a:miter lim="800000"/>
            <a:headEnd/>
            <a:tailEnd/>
          </a:ln>
        </p:spPr>
        <p:txBody>
          <a:bodyPr/>
          <a:lstStyle/>
          <a:p>
            <a:pPr lvl="0"/>
            <a:r>
              <a:rPr lang="en-US" dirty="0"/>
              <a:t>Click to edit Master title style</a:t>
            </a:r>
          </a:p>
        </p:txBody>
      </p:sp>
      <p:sp>
        <p:nvSpPr>
          <p:cNvPr id="7" name="Text Placeholder 2"/>
          <p:cNvSpPr>
            <a:spLocks noGrp="1"/>
          </p:cNvSpPr>
          <p:nvPr>
            <p:ph idx="1"/>
          </p:nvPr>
        </p:nvSpPr>
        <p:spPr bwMode="auto">
          <a:xfrm>
            <a:off x="4267200" y="1981200"/>
            <a:ext cx="4572000" cy="4724400"/>
          </a:xfrm>
          <a:prstGeom prst="rect">
            <a:avLst/>
          </a:prstGeom>
          <a:noFill/>
          <a:ln w="9525">
            <a:noFill/>
            <a:miter lim="800000"/>
            <a:headEnd/>
            <a:tailEnd/>
          </a:ln>
        </p:spPr>
        <p:txBody>
          <a:bodyPr/>
          <a:lstStyle/>
          <a:p>
            <a:pPr lvl="0"/>
            <a:r>
              <a:rPr lang="en-US" dirty="0"/>
              <a:t>Click to edit Master text styles</a:t>
            </a:r>
          </a:p>
          <a:p>
            <a:pPr lvl="1"/>
            <a:r>
              <a:rPr lang="en-US" dirty="0"/>
              <a:t>Second level</a:t>
            </a:r>
          </a:p>
        </p:txBody>
      </p:sp>
      <p:sp>
        <p:nvSpPr>
          <p:cNvPr id="4" name="Slide Number Placeholder 1"/>
          <p:cNvSpPr>
            <a:spLocks noGrp="1"/>
          </p:cNvSpPr>
          <p:nvPr>
            <p:ph type="sldNum" sz="quarter" idx="10"/>
          </p:nvPr>
        </p:nvSpPr>
        <p:spPr/>
        <p:txBody>
          <a:bodyPr/>
          <a:lstStyle>
            <a:lvl1pPr>
              <a:defRPr/>
            </a:lvl1pPr>
          </a:lstStyle>
          <a:p>
            <a:pPr>
              <a:defRPr/>
            </a:pPr>
            <a:fld id="{004F48AA-AED9-4A59-AFE0-8A85ED1FB84F}" type="slidenum">
              <a:rPr lang="en-US" altLang="en-US"/>
              <a:pPr>
                <a:defRPr/>
              </a:pPr>
              <a:t>‹#›</a:t>
            </a:fld>
            <a:endParaRPr lang="en-US" altLang="en-US"/>
          </a:p>
        </p:txBody>
      </p:sp>
    </p:spTree>
    <p:extLst>
      <p:ext uri="{BB962C8B-B14F-4D97-AF65-F5344CB8AC3E}">
        <p14:creationId xmlns:p14="http://schemas.microsoft.com/office/powerpoint/2010/main" val="3429787188"/>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57200" y="1219200"/>
            <a:ext cx="8229600" cy="685800"/>
          </a:xfrm>
          <a:prstGeom prst="rect">
            <a:avLst/>
          </a:prstGeom>
          <a:noFill/>
          <a:ln w="9525">
            <a:noFill/>
            <a:miter lim="800000"/>
            <a:headEnd/>
            <a:tailEnd/>
          </a:ln>
        </p:spPr>
        <p:txBody>
          <a:bodyPr/>
          <a:lstStyle/>
          <a:p>
            <a:pPr lvl="0"/>
            <a:r>
              <a:rPr lang="en-US" dirty="0"/>
              <a:t>Click to edit Master title style</a:t>
            </a:r>
          </a:p>
        </p:txBody>
      </p:sp>
      <p:sp>
        <p:nvSpPr>
          <p:cNvPr id="7" name="Text Placeholder 2"/>
          <p:cNvSpPr>
            <a:spLocks noGrp="1"/>
          </p:cNvSpPr>
          <p:nvPr>
            <p:ph idx="1"/>
          </p:nvPr>
        </p:nvSpPr>
        <p:spPr bwMode="auto">
          <a:xfrm>
            <a:off x="4267200" y="1981200"/>
            <a:ext cx="4572000" cy="4724400"/>
          </a:xfrm>
          <a:prstGeom prst="rect">
            <a:avLst/>
          </a:prstGeom>
          <a:noFill/>
          <a:ln w="9525">
            <a:noFill/>
            <a:miter lim="800000"/>
            <a:headEnd/>
            <a:tailEnd/>
          </a:ln>
        </p:spPr>
        <p:txBody>
          <a:bodyPr/>
          <a:lstStyle/>
          <a:p>
            <a:pPr lvl="0"/>
            <a:r>
              <a:rPr lang="en-US" dirty="0"/>
              <a:t>Click to edit Master text styles</a:t>
            </a:r>
          </a:p>
          <a:p>
            <a:pPr lvl="1"/>
            <a:r>
              <a:rPr lang="en-US" dirty="0"/>
              <a:t>Second level</a:t>
            </a:r>
          </a:p>
        </p:txBody>
      </p:sp>
      <p:sp>
        <p:nvSpPr>
          <p:cNvPr id="4" name="Slide Number Placeholder 1"/>
          <p:cNvSpPr>
            <a:spLocks noGrp="1"/>
          </p:cNvSpPr>
          <p:nvPr>
            <p:ph type="sldNum" sz="quarter" idx="10"/>
          </p:nvPr>
        </p:nvSpPr>
        <p:spPr/>
        <p:txBody>
          <a:bodyPr/>
          <a:lstStyle>
            <a:lvl1pPr>
              <a:defRPr/>
            </a:lvl1pPr>
          </a:lstStyle>
          <a:p>
            <a:pPr>
              <a:defRPr/>
            </a:pPr>
            <a:fld id="{7BA38118-AC63-45D3-B8E5-B16FB4117C1D}" type="slidenum">
              <a:rPr lang="en-US" altLang="en-US"/>
              <a:pPr>
                <a:defRPr/>
              </a:pPr>
              <a:t>‹#›</a:t>
            </a:fld>
            <a:endParaRPr lang="en-US" altLang="en-US"/>
          </a:p>
        </p:txBody>
      </p:sp>
    </p:spTree>
    <p:extLst>
      <p:ext uri="{BB962C8B-B14F-4D97-AF65-F5344CB8AC3E}">
        <p14:creationId xmlns:p14="http://schemas.microsoft.com/office/powerpoint/2010/main" val="727041806"/>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57200" y="1219200"/>
            <a:ext cx="8229600" cy="685800"/>
          </a:xfrm>
          <a:prstGeom prst="rect">
            <a:avLst/>
          </a:prstGeom>
          <a:noFill/>
          <a:ln w="9525">
            <a:noFill/>
            <a:miter lim="800000"/>
            <a:headEnd/>
            <a:tailEnd/>
          </a:ln>
        </p:spPr>
        <p:txBody>
          <a:bodyPr/>
          <a:lstStyle/>
          <a:p>
            <a:pPr lvl="0"/>
            <a:r>
              <a:rPr lang="en-US" dirty="0"/>
              <a:t>Click to edit Master title style</a:t>
            </a:r>
          </a:p>
        </p:txBody>
      </p:sp>
      <p:sp>
        <p:nvSpPr>
          <p:cNvPr id="7" name="Text Placeholder 2"/>
          <p:cNvSpPr>
            <a:spLocks noGrp="1"/>
          </p:cNvSpPr>
          <p:nvPr>
            <p:ph idx="1"/>
          </p:nvPr>
        </p:nvSpPr>
        <p:spPr bwMode="auto">
          <a:xfrm>
            <a:off x="4267200" y="1981200"/>
            <a:ext cx="4572000" cy="4724400"/>
          </a:xfrm>
          <a:prstGeom prst="rect">
            <a:avLst/>
          </a:prstGeom>
          <a:noFill/>
          <a:ln w="9525">
            <a:noFill/>
            <a:miter lim="800000"/>
            <a:headEnd/>
            <a:tailEnd/>
          </a:ln>
        </p:spPr>
        <p:txBody>
          <a:bodyPr/>
          <a:lstStyle/>
          <a:p>
            <a:pPr lvl="0"/>
            <a:r>
              <a:rPr lang="en-US" dirty="0"/>
              <a:t>Click to edit Master text styles</a:t>
            </a:r>
          </a:p>
          <a:p>
            <a:pPr lvl="1"/>
            <a:r>
              <a:rPr lang="en-US" dirty="0"/>
              <a:t>Second level</a:t>
            </a:r>
          </a:p>
        </p:txBody>
      </p:sp>
      <p:sp>
        <p:nvSpPr>
          <p:cNvPr id="4" name="Slide Number Placeholder 1"/>
          <p:cNvSpPr>
            <a:spLocks noGrp="1"/>
          </p:cNvSpPr>
          <p:nvPr>
            <p:ph type="sldNum" sz="quarter" idx="10"/>
          </p:nvPr>
        </p:nvSpPr>
        <p:spPr/>
        <p:txBody>
          <a:bodyPr/>
          <a:lstStyle>
            <a:lvl1pPr>
              <a:defRPr/>
            </a:lvl1pPr>
          </a:lstStyle>
          <a:p>
            <a:pPr>
              <a:defRPr/>
            </a:pPr>
            <a:fld id="{8E546BD1-AD82-4763-91D7-DCFDE590CCCC}" type="slidenum">
              <a:rPr lang="en-US" altLang="en-US"/>
              <a:pPr>
                <a:defRPr/>
              </a:pPr>
              <a:t>‹#›</a:t>
            </a:fld>
            <a:endParaRPr lang="en-US" altLang="en-US"/>
          </a:p>
        </p:txBody>
      </p:sp>
    </p:spTree>
    <p:extLst>
      <p:ext uri="{BB962C8B-B14F-4D97-AF65-F5344CB8AC3E}">
        <p14:creationId xmlns:p14="http://schemas.microsoft.com/office/powerpoint/2010/main" val="87154075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990600"/>
          </a:xfrm>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pPr>
              <a:defRPr/>
            </a:pPr>
            <a:fld id="{A781A17B-8961-45B5-99DE-4F2778565FA3}" type="slidenum">
              <a:rPr lang="en-US" altLang="en-US"/>
              <a:pPr>
                <a:defRPr/>
              </a:pPr>
              <a:t>‹#›</a:t>
            </a:fld>
            <a:endParaRPr lang="en-US" altLang="en-US"/>
          </a:p>
        </p:txBody>
      </p:sp>
    </p:spTree>
    <p:extLst>
      <p:ext uri="{BB962C8B-B14F-4D97-AF65-F5344CB8AC3E}">
        <p14:creationId xmlns:p14="http://schemas.microsoft.com/office/powerpoint/2010/main" val="1304396523"/>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57200" y="1219200"/>
            <a:ext cx="8229600" cy="685800"/>
          </a:xfrm>
          <a:prstGeom prst="rect">
            <a:avLst/>
          </a:prstGeom>
          <a:noFill/>
          <a:ln w="9525">
            <a:noFill/>
            <a:miter lim="800000"/>
            <a:headEnd/>
            <a:tailEnd/>
          </a:ln>
        </p:spPr>
        <p:txBody>
          <a:bodyPr/>
          <a:lstStyle/>
          <a:p>
            <a:pPr lvl="0"/>
            <a:r>
              <a:rPr lang="en-US" dirty="0"/>
              <a:t>Click to edit Master title style</a:t>
            </a:r>
          </a:p>
        </p:txBody>
      </p:sp>
      <p:sp>
        <p:nvSpPr>
          <p:cNvPr id="7" name="Text Placeholder 2"/>
          <p:cNvSpPr>
            <a:spLocks noGrp="1"/>
          </p:cNvSpPr>
          <p:nvPr>
            <p:ph idx="1"/>
          </p:nvPr>
        </p:nvSpPr>
        <p:spPr bwMode="auto">
          <a:xfrm>
            <a:off x="4267200" y="1981200"/>
            <a:ext cx="4572000" cy="4724400"/>
          </a:xfrm>
          <a:prstGeom prst="rect">
            <a:avLst/>
          </a:prstGeom>
          <a:noFill/>
          <a:ln w="9525">
            <a:noFill/>
            <a:miter lim="800000"/>
            <a:headEnd/>
            <a:tailEnd/>
          </a:ln>
        </p:spPr>
        <p:txBody>
          <a:bodyPr/>
          <a:lstStyle/>
          <a:p>
            <a:pPr lvl="0"/>
            <a:r>
              <a:rPr lang="en-US" dirty="0"/>
              <a:t>Click to edit Master text styles</a:t>
            </a:r>
          </a:p>
          <a:p>
            <a:pPr lvl="1"/>
            <a:r>
              <a:rPr lang="en-US" dirty="0"/>
              <a:t>Second level</a:t>
            </a:r>
          </a:p>
        </p:txBody>
      </p:sp>
      <p:sp>
        <p:nvSpPr>
          <p:cNvPr id="4" name="Slide Number Placeholder 1"/>
          <p:cNvSpPr>
            <a:spLocks noGrp="1"/>
          </p:cNvSpPr>
          <p:nvPr>
            <p:ph type="sldNum" sz="quarter" idx="10"/>
          </p:nvPr>
        </p:nvSpPr>
        <p:spPr/>
        <p:txBody>
          <a:bodyPr/>
          <a:lstStyle>
            <a:lvl1pPr>
              <a:defRPr/>
            </a:lvl1pPr>
          </a:lstStyle>
          <a:p>
            <a:pPr>
              <a:defRPr/>
            </a:pPr>
            <a:fld id="{9BD88783-8FCD-4EAB-A832-3879A4A3F9CE}" type="slidenum">
              <a:rPr lang="en-US" altLang="en-US"/>
              <a:pPr>
                <a:defRPr/>
              </a:pPr>
              <a:t>‹#›</a:t>
            </a:fld>
            <a:endParaRPr lang="en-US" altLang="en-US"/>
          </a:p>
        </p:txBody>
      </p:sp>
    </p:spTree>
    <p:extLst>
      <p:ext uri="{BB962C8B-B14F-4D97-AF65-F5344CB8AC3E}">
        <p14:creationId xmlns:p14="http://schemas.microsoft.com/office/powerpoint/2010/main" val="305808942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C0A0115-0078-4788-823B-643647B768DC}" type="slidenum">
              <a:rPr lang="en-US" altLang="en-US"/>
              <a:pPr>
                <a:defRPr/>
              </a:pPr>
              <a:t>‹#›</a:t>
            </a:fld>
            <a:endParaRPr lang="en-US" altLang="en-US"/>
          </a:p>
        </p:txBody>
      </p:sp>
    </p:spTree>
    <p:extLst>
      <p:ext uri="{BB962C8B-B14F-4D97-AF65-F5344CB8AC3E}">
        <p14:creationId xmlns:p14="http://schemas.microsoft.com/office/powerpoint/2010/main" val="104029227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610600" cy="685800"/>
          </a:xfrm>
          <a:prstGeom prst="rect">
            <a:avLst/>
          </a:prstGeom>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pPr>
              <a:defRPr/>
            </a:pPr>
            <a:fld id="{0A40724F-9462-4164-AA0E-FF81E36D6A0C}" type="slidenum">
              <a:rPr lang="en-US" altLang="en-US"/>
              <a:pPr>
                <a:defRPr/>
              </a:pPr>
              <a:t>‹#›</a:t>
            </a:fld>
            <a:endParaRPr lang="en-US" altLang="en-US"/>
          </a:p>
        </p:txBody>
      </p:sp>
    </p:spTree>
    <p:extLst>
      <p:ext uri="{BB962C8B-B14F-4D97-AF65-F5344CB8AC3E}">
        <p14:creationId xmlns:p14="http://schemas.microsoft.com/office/powerpoint/2010/main" val="92191822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4572000" y="2667000"/>
            <a:ext cx="4267200" cy="3810000"/>
          </a:xfrm>
          <a:prstGeom prst="rect">
            <a:avLst/>
          </a:prstGeom>
        </p:spPr>
        <p:txBody>
          <a:bodyPr/>
          <a:lstStyle>
            <a:lvl1pPr marL="0" indent="0" algn="l">
              <a:buNone/>
              <a:defRPr>
                <a:solidFill>
                  <a:srgbClr val="542A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1"/>
          <p:cNvSpPr>
            <a:spLocks noGrp="1"/>
          </p:cNvSpPr>
          <p:nvPr>
            <p:ph type="sldNum" sz="quarter" idx="10"/>
          </p:nvPr>
        </p:nvSpPr>
        <p:spPr/>
        <p:txBody>
          <a:bodyPr/>
          <a:lstStyle>
            <a:lvl1pPr>
              <a:defRPr/>
            </a:lvl1pPr>
          </a:lstStyle>
          <a:p>
            <a:pPr>
              <a:defRPr/>
            </a:pPr>
            <a:fld id="{95642365-9AB0-47BA-BACE-68AD8E20C9CB}" type="slidenum">
              <a:rPr lang="en-US" altLang="en-US"/>
              <a:pPr>
                <a:defRPr/>
              </a:pPr>
              <a:t>‹#›</a:t>
            </a:fld>
            <a:endParaRPr lang="en-US" altLang="en-US"/>
          </a:p>
        </p:txBody>
      </p:sp>
    </p:spTree>
    <p:extLst>
      <p:ext uri="{BB962C8B-B14F-4D97-AF65-F5344CB8AC3E}">
        <p14:creationId xmlns:p14="http://schemas.microsoft.com/office/powerpoint/2010/main" val="242108299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heme" Target="../theme/theme1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jpeg"/><Relationship Id="rId5" Type="http://schemas.openxmlformats.org/officeDocument/2006/relationships/theme" Target="../theme/theme6.xml"/><Relationship Id="rId4"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jpeg"/><Relationship Id="rId5" Type="http://schemas.openxmlformats.org/officeDocument/2006/relationships/theme" Target="../theme/theme9.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219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733800" y="1981200"/>
            <a:ext cx="5105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2" name="Slide Number Placeholder 1"/>
          <p:cNvSpPr>
            <a:spLocks noGrp="1"/>
          </p:cNvSpPr>
          <p:nvPr>
            <p:ph type="sldNum" sz="quarter" idx="4"/>
          </p:nvPr>
        </p:nvSpPr>
        <p:spPr>
          <a:xfrm>
            <a:off x="76200" y="6400800"/>
            <a:ext cx="990600" cy="304800"/>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chemeClr val="tx2"/>
                </a:solidFill>
              </a:defRPr>
            </a:lvl1pPr>
          </a:lstStyle>
          <a:p>
            <a:pPr>
              <a:defRPr/>
            </a:pPr>
            <a:fld id="{8F963E3D-81F8-48A1-96F7-39FF93884DB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7304" r:id="rId1"/>
    <p:sldLayoutId id="2147487329" r:id="rId2"/>
    <p:sldLayoutId id="2147487330" r:id="rId3"/>
    <p:sldLayoutId id="2147487305" r:id="rId4"/>
  </p:sldLayoutIdLst>
  <p:transition spd="slow">
    <p:fade/>
  </p:transition>
  <p:hf hdr="0" dt="0"/>
  <p:txStyles>
    <p:titleStyle>
      <a:lvl1pPr algn="ctr" defTabSz="457200" rtl="0" eaLnBrk="0" fontAlgn="base" hangingPunct="0">
        <a:spcBef>
          <a:spcPct val="0"/>
        </a:spcBef>
        <a:spcAft>
          <a:spcPct val="0"/>
        </a:spcAft>
        <a:defRPr sz="3200" b="1" kern="1200">
          <a:solidFill>
            <a:srgbClr val="542A00"/>
          </a:solidFill>
          <a:latin typeface="Arial Narrow"/>
          <a:ea typeface="+mj-ea"/>
          <a:cs typeface="+mj-cs"/>
        </a:defRPr>
      </a:lvl1pPr>
      <a:lvl2pPr algn="ctr" defTabSz="457200" rtl="0" eaLnBrk="0" fontAlgn="base" hangingPunct="0">
        <a:spcBef>
          <a:spcPct val="0"/>
        </a:spcBef>
        <a:spcAft>
          <a:spcPct val="0"/>
        </a:spcAft>
        <a:defRPr sz="3200" b="1">
          <a:solidFill>
            <a:srgbClr val="542A00"/>
          </a:solidFill>
          <a:latin typeface="Arial Narrow" panose="020B0606020202030204" pitchFamily="34" charset="0"/>
        </a:defRPr>
      </a:lvl2pPr>
      <a:lvl3pPr algn="ctr" defTabSz="457200" rtl="0" eaLnBrk="0" fontAlgn="base" hangingPunct="0">
        <a:spcBef>
          <a:spcPct val="0"/>
        </a:spcBef>
        <a:spcAft>
          <a:spcPct val="0"/>
        </a:spcAft>
        <a:defRPr sz="3200" b="1">
          <a:solidFill>
            <a:srgbClr val="542A00"/>
          </a:solidFill>
          <a:latin typeface="Arial Narrow" panose="020B0606020202030204" pitchFamily="34" charset="0"/>
        </a:defRPr>
      </a:lvl3pPr>
      <a:lvl4pPr algn="ctr" defTabSz="457200" rtl="0" eaLnBrk="0" fontAlgn="base" hangingPunct="0">
        <a:spcBef>
          <a:spcPct val="0"/>
        </a:spcBef>
        <a:spcAft>
          <a:spcPct val="0"/>
        </a:spcAft>
        <a:defRPr sz="3200" b="1">
          <a:solidFill>
            <a:srgbClr val="542A00"/>
          </a:solidFill>
          <a:latin typeface="Arial Narrow" panose="020B0606020202030204" pitchFamily="34" charset="0"/>
        </a:defRPr>
      </a:lvl4pPr>
      <a:lvl5pPr algn="ctr" defTabSz="457200" rtl="0" eaLnBrk="0" fontAlgn="base" hangingPunct="0">
        <a:spcBef>
          <a:spcPct val="0"/>
        </a:spcBef>
        <a:spcAft>
          <a:spcPct val="0"/>
        </a:spcAft>
        <a:defRPr sz="3200" b="1">
          <a:solidFill>
            <a:srgbClr val="542A00"/>
          </a:solidFill>
          <a:latin typeface="Arial Narrow" panose="020B0606020202030204" pitchFamily="34" charset="0"/>
        </a:defRPr>
      </a:lvl5pPr>
      <a:lvl6pPr marL="457200" algn="ctr" defTabSz="457200" rtl="0" fontAlgn="base">
        <a:spcBef>
          <a:spcPct val="0"/>
        </a:spcBef>
        <a:spcAft>
          <a:spcPct val="0"/>
        </a:spcAft>
        <a:defRPr sz="4400">
          <a:solidFill>
            <a:srgbClr val="542A00"/>
          </a:solidFill>
          <a:latin typeface="Arial" charset="0"/>
        </a:defRPr>
      </a:lvl6pPr>
      <a:lvl7pPr marL="914400" algn="ctr" defTabSz="457200" rtl="0" fontAlgn="base">
        <a:spcBef>
          <a:spcPct val="0"/>
        </a:spcBef>
        <a:spcAft>
          <a:spcPct val="0"/>
        </a:spcAft>
        <a:defRPr sz="4400">
          <a:solidFill>
            <a:srgbClr val="542A00"/>
          </a:solidFill>
          <a:latin typeface="Arial" charset="0"/>
        </a:defRPr>
      </a:lvl7pPr>
      <a:lvl8pPr marL="1371600" algn="ctr" defTabSz="457200" rtl="0" fontAlgn="base">
        <a:spcBef>
          <a:spcPct val="0"/>
        </a:spcBef>
        <a:spcAft>
          <a:spcPct val="0"/>
        </a:spcAft>
        <a:defRPr sz="4400">
          <a:solidFill>
            <a:srgbClr val="542A00"/>
          </a:solidFill>
          <a:latin typeface="Arial" charset="0"/>
        </a:defRPr>
      </a:lvl8pPr>
      <a:lvl9pPr marL="1828800" algn="ctr" defTabSz="457200" rtl="0" fontAlgn="base">
        <a:spcBef>
          <a:spcPct val="0"/>
        </a:spcBef>
        <a:spcAft>
          <a:spcPct val="0"/>
        </a:spcAft>
        <a:defRPr sz="4400">
          <a:solidFill>
            <a:srgbClr val="542A00"/>
          </a:solidFill>
          <a:latin typeface="Arial" charset="0"/>
        </a:defRPr>
      </a:lvl9pPr>
    </p:titleStyle>
    <p:bodyStyle>
      <a:lvl1pPr marL="342900" indent="-342900" algn="l" defTabSz="457200" rtl="0" eaLnBrk="0" fontAlgn="base" hangingPunct="0">
        <a:spcBef>
          <a:spcPts val="575"/>
        </a:spcBef>
        <a:spcAft>
          <a:spcPts val="600"/>
        </a:spcAft>
        <a:buFont typeface="Arial" panose="020B0604020202020204" pitchFamily="34" charset="0"/>
        <a:buChar char="•"/>
        <a:defRPr sz="2400" kern="1200">
          <a:solidFill>
            <a:srgbClr val="542A00"/>
          </a:solidFill>
          <a:latin typeface="Arial Narrow"/>
          <a:ea typeface="+mn-ea"/>
          <a:cs typeface="+mn-cs"/>
        </a:defRPr>
      </a:lvl1pPr>
      <a:lvl2pPr marL="742950" indent="-285750" algn="l" defTabSz="457200" rtl="0" eaLnBrk="0" fontAlgn="base" hangingPunct="0">
        <a:spcBef>
          <a:spcPct val="20000"/>
        </a:spcBef>
        <a:spcAft>
          <a:spcPts val="600"/>
        </a:spcAft>
        <a:buFont typeface="Wingdings" panose="05000000000000000000" pitchFamily="2" charset="2"/>
        <a:buChar char="§"/>
        <a:defRPr sz="2000" kern="1200">
          <a:solidFill>
            <a:srgbClr val="37451F"/>
          </a:solidFill>
          <a:latin typeface="Arial Narrow"/>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542A00"/>
          </a:solidFill>
          <a:latin typeface="Arial Narrow"/>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400" kern="1200">
          <a:solidFill>
            <a:srgbClr val="542A00"/>
          </a:solidFill>
          <a:latin typeface="Arial Narrow"/>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400" kern="1200">
          <a:solidFill>
            <a:srgbClr val="542A00"/>
          </a:solidFill>
          <a:latin typeface="Arial Narrow"/>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10242" name="Group 6"/>
          <p:cNvGrpSpPr>
            <a:grpSpLocks/>
          </p:cNvGrpSpPr>
          <p:nvPr/>
        </p:nvGrpSpPr>
        <p:grpSpPr bwMode="auto">
          <a:xfrm>
            <a:off x="6670675" y="3894138"/>
            <a:ext cx="2470150" cy="2659062"/>
            <a:chOff x="6687077" y="3259666"/>
            <a:chExt cx="2981857" cy="3208867"/>
          </a:xfrm>
        </p:grpSpPr>
        <p:cxnSp>
          <p:nvCxnSpPr>
            <p:cNvPr id="8" name="Straight Connector 7"/>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10244" name="Text Placeholder 2"/>
          <p:cNvSpPr>
            <a:spLocks noGrp="1"/>
          </p:cNvSpPr>
          <p:nvPr>
            <p:ph type="body" idx="1"/>
          </p:nvPr>
        </p:nvSpPr>
        <p:spPr bwMode="auto">
          <a:xfrm>
            <a:off x="533400" y="533400"/>
            <a:ext cx="6554788"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a:defRPr sz="1000" b="0" i="0" dirty="0">
                <a:solidFill>
                  <a:schemeClr val="bg2">
                    <a:lumMod val="50000"/>
                  </a:schemeClr>
                </a:solidFill>
                <a:effectLst/>
                <a:latin typeface="+mn-lt"/>
              </a:defRPr>
            </a:lvl1pPr>
          </a:lstStyle>
          <a:p>
            <a:pPr>
              <a:defRPr/>
            </a:pPr>
            <a:fld id="{08E1A88B-FC82-4677-A39D-EF44142717BF}" type="datetimeFigureOut">
              <a:rPr lang="en-US"/>
              <a:pPr>
                <a:defRPr/>
              </a:pPr>
              <a:t>9/16/2019</a:t>
            </a:fld>
            <a:endParaRPr lang="en-US"/>
          </a:p>
        </p:txBody>
      </p:sp>
      <p:sp>
        <p:nvSpPr>
          <p:cNvPr id="5"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a:defRPr sz="1000" b="0" i="0" dirty="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773988" y="5578475"/>
            <a:ext cx="857250" cy="669925"/>
          </a:xfrm>
          <a:prstGeom prst="rect">
            <a:avLst/>
          </a:prstGeom>
        </p:spPr>
        <p:txBody>
          <a:bodyPr vert="horz" lIns="91440" tIns="45720" rIns="91440" bIns="45720" rtlCol="0" anchor="b"/>
          <a:lstStyle>
            <a:lvl1pPr algn="r">
              <a:defRPr sz="2800" b="0" i="0" smtClean="0">
                <a:solidFill>
                  <a:schemeClr val="bg2">
                    <a:lumMod val="50000"/>
                  </a:schemeClr>
                </a:solidFill>
                <a:effectLst/>
                <a:latin typeface="+mn-lt"/>
              </a:defRPr>
            </a:lvl1pPr>
          </a:lstStyle>
          <a:p>
            <a:pPr>
              <a:defRPr/>
            </a:pPr>
            <a:fld id="{ED0AA5E9-9F27-490B-95FB-E6DF5B595033}"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7333" r:id="rId1"/>
    <p:sldLayoutId id="2147487334" r:id="rId2"/>
    <p:sldLayoutId id="2147487335" r:id="rId3"/>
    <p:sldLayoutId id="2147487336" r:id="rId4"/>
    <p:sldLayoutId id="2147487337" r:id="rId5"/>
    <p:sldLayoutId id="2147487338" r:id="rId6"/>
    <p:sldLayoutId id="2147487339" r:id="rId7"/>
    <p:sldLayoutId id="2147487340" r:id="rId8"/>
    <p:sldLayoutId id="2147487341" r:id="rId9"/>
    <p:sldLayoutId id="2147487342" r:id="rId10"/>
    <p:sldLayoutId id="2147487343" r:id="rId11"/>
    <p:sldLayoutId id="2147487344" r:id="rId12"/>
    <p:sldLayoutId id="2147487345" r:id="rId13"/>
    <p:sldLayoutId id="2147487346" r:id="rId14"/>
    <p:sldLayoutId id="2147487347" r:id="rId15"/>
    <p:sldLayoutId id="2147487348" r:id="rId16"/>
    <p:sldLayoutId id="2147487349" r:id="rId17"/>
    <p:sldLayoutId id="2147487350" r:id="rId18"/>
    <p:sldLayoutId id="2147487351" r:id="rId19"/>
    <p:sldLayoutId id="2147487352" r:id="rId20"/>
    <p:sldLayoutId id="2147487353" r:id="rId21"/>
    <p:sldLayoutId id="2147487354" r:id="rId22"/>
    <p:sldLayoutId id="2147487355" r:id="rId23"/>
    <p:sldLayoutId id="2147487356" r:id="rId24"/>
    <p:sldLayoutId id="2147487357" r:id="rId25"/>
    <p:sldLayoutId id="2147487358" r:id="rId26"/>
    <p:sldLayoutId id="2147487359" r:id="rId27"/>
    <p:sldLayoutId id="2147487360" r:id="rId28"/>
    <p:sldLayoutId id="2147487361" r:id="rId29"/>
    <p:sldLayoutId id="2147487362" r:id="rId30"/>
    <p:sldLayoutId id="2147487364" r:id="rId31"/>
  </p:sldLayoutIdLst>
  <p:transition spd="slow">
    <p:fade/>
  </p:transition>
  <p:hf hdr="0" dt="0"/>
  <p:txStyles>
    <p:titleStyle>
      <a:lvl1pPr algn="l" defTabSz="457200" rtl="0" fontAlgn="base">
        <a:spcBef>
          <a:spcPct val="0"/>
        </a:spcBef>
        <a:spcAft>
          <a:spcPct val="0"/>
        </a:spcAft>
        <a:defRPr sz="3200" kern="1200" cap="all">
          <a:ln w="3175" cmpd="sng">
            <a:noFill/>
          </a:ln>
          <a:solidFill>
            <a:schemeClr val="tx1"/>
          </a:solidFill>
          <a:latin typeface="+mj-lt"/>
          <a:ea typeface="+mj-ea"/>
          <a:cs typeface="+mj-cs"/>
        </a:defRPr>
      </a:lvl1pPr>
      <a:lvl2pPr algn="l" defTabSz="457200" rtl="0" fontAlgn="base">
        <a:spcBef>
          <a:spcPct val="0"/>
        </a:spcBef>
        <a:spcAft>
          <a:spcPct val="0"/>
        </a:spcAft>
        <a:defRPr sz="3200">
          <a:solidFill>
            <a:schemeClr val="tx1"/>
          </a:solidFill>
          <a:latin typeface="Calibri" panose="020F0502020204030204" pitchFamily="34" charset="0"/>
        </a:defRPr>
      </a:lvl2pPr>
      <a:lvl3pPr algn="l" defTabSz="457200" rtl="0" fontAlgn="base">
        <a:spcBef>
          <a:spcPct val="0"/>
        </a:spcBef>
        <a:spcAft>
          <a:spcPct val="0"/>
        </a:spcAft>
        <a:defRPr sz="3200">
          <a:solidFill>
            <a:schemeClr val="tx1"/>
          </a:solidFill>
          <a:latin typeface="Calibri" panose="020F0502020204030204" pitchFamily="34" charset="0"/>
        </a:defRPr>
      </a:lvl3pPr>
      <a:lvl4pPr algn="l" defTabSz="457200" rtl="0" fontAlgn="base">
        <a:spcBef>
          <a:spcPct val="0"/>
        </a:spcBef>
        <a:spcAft>
          <a:spcPct val="0"/>
        </a:spcAft>
        <a:defRPr sz="3200">
          <a:solidFill>
            <a:schemeClr val="tx1"/>
          </a:solidFill>
          <a:latin typeface="Calibri" panose="020F0502020204030204" pitchFamily="34" charset="0"/>
        </a:defRPr>
      </a:lvl4pPr>
      <a:lvl5pPr algn="l" defTabSz="457200" rtl="0" fontAlgn="base">
        <a:spcBef>
          <a:spcPct val="0"/>
        </a:spcBef>
        <a:spcAft>
          <a:spcPct val="0"/>
        </a:spcAft>
        <a:defRPr sz="3200">
          <a:solidFill>
            <a:schemeClr val="tx1"/>
          </a:solidFill>
          <a:latin typeface="Calibri" panose="020F05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fontAlgn="base">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fontAlgn="base">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76200" y="6400800"/>
            <a:ext cx="990600" cy="304800"/>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542A00"/>
                </a:solidFill>
              </a:defRPr>
            </a:lvl1pPr>
          </a:lstStyle>
          <a:p>
            <a:pPr>
              <a:defRPr/>
            </a:pPr>
            <a:fld id="{6689B51D-1AD1-413D-B194-8795F6561F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7306" r:id="rId1"/>
  </p:sldLayoutIdLst>
  <p:transition spd="slow">
    <p:fade/>
  </p:transition>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 name="Slide Number Placeholder 1"/>
          <p:cNvSpPr>
            <a:spLocks noGrp="1"/>
          </p:cNvSpPr>
          <p:nvPr>
            <p:ph type="sldNum" sz="quarter" idx="4"/>
          </p:nvPr>
        </p:nvSpPr>
        <p:spPr>
          <a:xfrm>
            <a:off x="76200" y="6400800"/>
            <a:ext cx="990600" cy="304800"/>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EFD5B4"/>
                </a:solidFill>
              </a:defRPr>
            </a:lvl1pPr>
          </a:lstStyle>
          <a:p>
            <a:pPr>
              <a:defRPr/>
            </a:pPr>
            <a:fld id="{F59B9E24-E18C-4D6A-9EDF-A53EFD4EF74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7307" r:id="rId1"/>
    <p:sldLayoutId id="2147487308" r:id="rId2"/>
  </p:sldLayoutIdLst>
  <p:transition spd="slow">
    <p:fade/>
  </p:transition>
  <p:hf hdr="0" dt="0"/>
  <p:txStyles>
    <p:titleStyle>
      <a:lvl1pPr algn="ctr" defTabSz="457200" rtl="0" eaLnBrk="0" fontAlgn="base" hangingPunct="0">
        <a:spcBef>
          <a:spcPct val="0"/>
        </a:spcBef>
        <a:spcAft>
          <a:spcPct val="0"/>
        </a:spcAft>
        <a:defRPr sz="3600" b="1" kern="1200">
          <a:solidFill>
            <a:srgbClr val="542A00"/>
          </a:solidFill>
          <a:latin typeface="Arial Narrow"/>
          <a:ea typeface="+mj-ea"/>
          <a:cs typeface="+mj-cs"/>
        </a:defRPr>
      </a:lvl1pPr>
      <a:lvl2pPr algn="ctr" defTabSz="457200" rtl="0" eaLnBrk="0" fontAlgn="base" hangingPunct="0">
        <a:spcBef>
          <a:spcPct val="0"/>
        </a:spcBef>
        <a:spcAft>
          <a:spcPct val="0"/>
        </a:spcAft>
        <a:defRPr sz="3600" b="1">
          <a:solidFill>
            <a:srgbClr val="542A00"/>
          </a:solidFill>
          <a:latin typeface="Arial Narrow" panose="020B0606020202030204" pitchFamily="34" charset="0"/>
        </a:defRPr>
      </a:lvl2pPr>
      <a:lvl3pPr algn="ctr" defTabSz="457200" rtl="0" eaLnBrk="0" fontAlgn="base" hangingPunct="0">
        <a:spcBef>
          <a:spcPct val="0"/>
        </a:spcBef>
        <a:spcAft>
          <a:spcPct val="0"/>
        </a:spcAft>
        <a:defRPr sz="3600" b="1">
          <a:solidFill>
            <a:srgbClr val="542A00"/>
          </a:solidFill>
          <a:latin typeface="Arial Narrow" panose="020B0606020202030204" pitchFamily="34" charset="0"/>
        </a:defRPr>
      </a:lvl3pPr>
      <a:lvl4pPr algn="ctr" defTabSz="457200" rtl="0" eaLnBrk="0" fontAlgn="base" hangingPunct="0">
        <a:spcBef>
          <a:spcPct val="0"/>
        </a:spcBef>
        <a:spcAft>
          <a:spcPct val="0"/>
        </a:spcAft>
        <a:defRPr sz="3600" b="1">
          <a:solidFill>
            <a:srgbClr val="542A00"/>
          </a:solidFill>
          <a:latin typeface="Arial Narrow" panose="020B0606020202030204" pitchFamily="34" charset="0"/>
        </a:defRPr>
      </a:lvl4pPr>
      <a:lvl5pPr algn="ctr" defTabSz="457200" rtl="0" eaLnBrk="0" fontAlgn="base" hangingPunct="0">
        <a:spcBef>
          <a:spcPct val="0"/>
        </a:spcBef>
        <a:spcAft>
          <a:spcPct val="0"/>
        </a:spcAft>
        <a:defRPr sz="3600" b="1">
          <a:solidFill>
            <a:srgbClr val="542A00"/>
          </a:solidFill>
          <a:latin typeface="Arial Narrow" panose="020B0606020202030204" pitchFamily="34" charset="0"/>
        </a:defRPr>
      </a:lvl5pPr>
      <a:lvl6pPr marL="457200" algn="ctr" defTabSz="457200" rtl="0" fontAlgn="base">
        <a:spcBef>
          <a:spcPct val="0"/>
        </a:spcBef>
        <a:spcAft>
          <a:spcPct val="0"/>
        </a:spcAft>
        <a:defRPr sz="3600" b="1">
          <a:solidFill>
            <a:srgbClr val="542A00"/>
          </a:solidFill>
          <a:latin typeface="Arial Narrow" panose="020B0606020202030204" pitchFamily="34" charset="0"/>
        </a:defRPr>
      </a:lvl6pPr>
      <a:lvl7pPr marL="914400" algn="ctr" defTabSz="457200" rtl="0" fontAlgn="base">
        <a:spcBef>
          <a:spcPct val="0"/>
        </a:spcBef>
        <a:spcAft>
          <a:spcPct val="0"/>
        </a:spcAft>
        <a:defRPr sz="3600" b="1">
          <a:solidFill>
            <a:srgbClr val="542A00"/>
          </a:solidFill>
          <a:latin typeface="Arial Narrow" panose="020B0606020202030204" pitchFamily="34" charset="0"/>
        </a:defRPr>
      </a:lvl7pPr>
      <a:lvl8pPr marL="1371600" algn="ctr" defTabSz="457200" rtl="0" fontAlgn="base">
        <a:spcBef>
          <a:spcPct val="0"/>
        </a:spcBef>
        <a:spcAft>
          <a:spcPct val="0"/>
        </a:spcAft>
        <a:defRPr sz="3600" b="1">
          <a:solidFill>
            <a:srgbClr val="542A00"/>
          </a:solidFill>
          <a:latin typeface="Arial Narrow" panose="020B0606020202030204" pitchFamily="34" charset="0"/>
        </a:defRPr>
      </a:lvl8pPr>
      <a:lvl9pPr marL="1828800" algn="ctr" defTabSz="457200" rtl="0" fontAlgn="base">
        <a:spcBef>
          <a:spcPct val="0"/>
        </a:spcBef>
        <a:spcAft>
          <a:spcPct val="0"/>
        </a:spcAft>
        <a:defRPr sz="3600" b="1">
          <a:solidFill>
            <a:srgbClr val="542A00"/>
          </a:solidFill>
          <a:latin typeface="Arial Narrow" panose="020B0606020202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1219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3733800" y="1981200"/>
            <a:ext cx="5105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6" name="Slide Number Placeholder 1"/>
          <p:cNvSpPr>
            <a:spLocks noGrp="1"/>
          </p:cNvSpPr>
          <p:nvPr>
            <p:ph type="sldNum" sz="quarter" idx="4"/>
          </p:nvPr>
        </p:nvSpPr>
        <p:spPr>
          <a:xfrm>
            <a:off x="76200" y="6400800"/>
            <a:ext cx="990600" cy="304800"/>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CD921B"/>
                </a:solidFill>
              </a:defRPr>
            </a:lvl1pPr>
          </a:lstStyle>
          <a:p>
            <a:pPr>
              <a:defRPr/>
            </a:pPr>
            <a:fld id="{7E83A4D7-7E17-4FBA-BAF4-E7C5CADA1C6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7309" r:id="rId1"/>
    <p:sldLayoutId id="2147487310" r:id="rId2"/>
    <p:sldLayoutId id="2147487311" r:id="rId3"/>
    <p:sldLayoutId id="2147487312" r:id="rId4"/>
    <p:sldLayoutId id="2147487331" r:id="rId5"/>
    <p:sldLayoutId id="2147487332" r:id="rId6"/>
  </p:sldLayoutIdLst>
  <p:transition spd="slow">
    <p:fade/>
  </p:transition>
  <p:hf hdr="0" dt="0"/>
  <p:txStyles>
    <p:titleStyle>
      <a:lvl1pPr algn="ctr" defTabSz="457200" rtl="0" eaLnBrk="0" fontAlgn="base" hangingPunct="0">
        <a:spcBef>
          <a:spcPct val="0"/>
        </a:spcBef>
        <a:spcAft>
          <a:spcPct val="0"/>
        </a:spcAft>
        <a:defRPr sz="3200" b="1" kern="1200">
          <a:solidFill>
            <a:srgbClr val="542A00"/>
          </a:solidFill>
          <a:latin typeface="Arial Narrow"/>
          <a:ea typeface="+mj-ea"/>
          <a:cs typeface="+mj-cs"/>
        </a:defRPr>
      </a:lvl1pPr>
      <a:lvl2pPr algn="ctr" defTabSz="457200" rtl="0" eaLnBrk="0" fontAlgn="base" hangingPunct="0">
        <a:spcBef>
          <a:spcPct val="0"/>
        </a:spcBef>
        <a:spcAft>
          <a:spcPct val="0"/>
        </a:spcAft>
        <a:defRPr sz="3200" b="1">
          <a:solidFill>
            <a:srgbClr val="542A00"/>
          </a:solidFill>
          <a:latin typeface="Arial Narrow" panose="020B0606020202030204" pitchFamily="34" charset="0"/>
        </a:defRPr>
      </a:lvl2pPr>
      <a:lvl3pPr algn="ctr" defTabSz="457200" rtl="0" eaLnBrk="0" fontAlgn="base" hangingPunct="0">
        <a:spcBef>
          <a:spcPct val="0"/>
        </a:spcBef>
        <a:spcAft>
          <a:spcPct val="0"/>
        </a:spcAft>
        <a:defRPr sz="3200" b="1">
          <a:solidFill>
            <a:srgbClr val="542A00"/>
          </a:solidFill>
          <a:latin typeface="Arial Narrow" panose="020B0606020202030204" pitchFamily="34" charset="0"/>
        </a:defRPr>
      </a:lvl3pPr>
      <a:lvl4pPr algn="ctr" defTabSz="457200" rtl="0" eaLnBrk="0" fontAlgn="base" hangingPunct="0">
        <a:spcBef>
          <a:spcPct val="0"/>
        </a:spcBef>
        <a:spcAft>
          <a:spcPct val="0"/>
        </a:spcAft>
        <a:defRPr sz="3200" b="1">
          <a:solidFill>
            <a:srgbClr val="542A00"/>
          </a:solidFill>
          <a:latin typeface="Arial Narrow" panose="020B0606020202030204" pitchFamily="34" charset="0"/>
        </a:defRPr>
      </a:lvl4pPr>
      <a:lvl5pPr algn="ctr" defTabSz="457200" rtl="0" eaLnBrk="0" fontAlgn="base" hangingPunct="0">
        <a:spcBef>
          <a:spcPct val="0"/>
        </a:spcBef>
        <a:spcAft>
          <a:spcPct val="0"/>
        </a:spcAft>
        <a:defRPr sz="3200" b="1">
          <a:solidFill>
            <a:srgbClr val="542A00"/>
          </a:solidFill>
          <a:latin typeface="Arial Narrow" panose="020B0606020202030204" pitchFamily="34" charset="0"/>
        </a:defRPr>
      </a:lvl5pPr>
      <a:lvl6pPr marL="457200" algn="ctr" defTabSz="457200" rtl="0" fontAlgn="base">
        <a:spcBef>
          <a:spcPct val="0"/>
        </a:spcBef>
        <a:spcAft>
          <a:spcPct val="0"/>
        </a:spcAft>
        <a:defRPr sz="3200" b="1">
          <a:solidFill>
            <a:srgbClr val="542A00"/>
          </a:solidFill>
          <a:latin typeface="Arial Narrow" panose="020B0606020202030204" pitchFamily="34" charset="0"/>
        </a:defRPr>
      </a:lvl6pPr>
      <a:lvl7pPr marL="914400" algn="ctr" defTabSz="457200" rtl="0" fontAlgn="base">
        <a:spcBef>
          <a:spcPct val="0"/>
        </a:spcBef>
        <a:spcAft>
          <a:spcPct val="0"/>
        </a:spcAft>
        <a:defRPr sz="3200" b="1">
          <a:solidFill>
            <a:srgbClr val="542A00"/>
          </a:solidFill>
          <a:latin typeface="Arial Narrow" panose="020B0606020202030204" pitchFamily="34" charset="0"/>
        </a:defRPr>
      </a:lvl7pPr>
      <a:lvl8pPr marL="1371600" algn="ctr" defTabSz="457200" rtl="0" fontAlgn="base">
        <a:spcBef>
          <a:spcPct val="0"/>
        </a:spcBef>
        <a:spcAft>
          <a:spcPct val="0"/>
        </a:spcAft>
        <a:defRPr sz="3200" b="1">
          <a:solidFill>
            <a:srgbClr val="542A00"/>
          </a:solidFill>
          <a:latin typeface="Arial Narrow" panose="020B0606020202030204" pitchFamily="34" charset="0"/>
        </a:defRPr>
      </a:lvl8pPr>
      <a:lvl9pPr marL="1828800" algn="ctr" defTabSz="457200" rtl="0" fontAlgn="base">
        <a:spcBef>
          <a:spcPct val="0"/>
        </a:spcBef>
        <a:spcAft>
          <a:spcPct val="0"/>
        </a:spcAft>
        <a:defRPr sz="3200" b="1">
          <a:solidFill>
            <a:srgbClr val="542A00"/>
          </a:solidFill>
          <a:latin typeface="Arial Narrow" panose="020B0606020202030204" pitchFamily="34" charset="0"/>
        </a:defRPr>
      </a:lvl9pPr>
    </p:titleStyle>
    <p:bodyStyle>
      <a:lvl1pPr marL="342900" indent="-342900" algn="l" defTabSz="457200" rtl="0" eaLnBrk="0" fontAlgn="base" hangingPunct="0">
        <a:spcBef>
          <a:spcPct val="20000"/>
        </a:spcBef>
        <a:spcAft>
          <a:spcPts val="600"/>
        </a:spcAft>
        <a:buFont typeface="Arial" panose="020B0604020202020204" pitchFamily="34" charset="0"/>
        <a:buChar char="•"/>
        <a:defRPr sz="2400" kern="1200">
          <a:solidFill>
            <a:srgbClr val="542A00"/>
          </a:solidFill>
          <a:latin typeface="Arial Narrow"/>
          <a:ea typeface="+mn-ea"/>
          <a:cs typeface="+mn-cs"/>
        </a:defRPr>
      </a:lvl1pPr>
      <a:lvl2pPr marL="742950" indent="-285750" algn="l" defTabSz="457200" rtl="0" eaLnBrk="0" fontAlgn="base" hangingPunct="0">
        <a:spcBef>
          <a:spcPct val="20000"/>
        </a:spcBef>
        <a:spcAft>
          <a:spcPct val="0"/>
        </a:spcAft>
        <a:buFont typeface="Wingdings" panose="05000000000000000000" pitchFamily="2" charset="2"/>
        <a:buChar char="§"/>
        <a:defRPr sz="2000" kern="1200">
          <a:solidFill>
            <a:schemeClr val="tx2"/>
          </a:solidFill>
          <a:latin typeface="Arial Narrow"/>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228600" y="1219200"/>
            <a:ext cx="868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 name="Slide Number Placeholder 1"/>
          <p:cNvSpPr>
            <a:spLocks noGrp="1"/>
          </p:cNvSpPr>
          <p:nvPr>
            <p:ph type="sldNum" sz="quarter" idx="4"/>
          </p:nvPr>
        </p:nvSpPr>
        <p:spPr>
          <a:xfrm>
            <a:off x="76200" y="6400800"/>
            <a:ext cx="990600" cy="304800"/>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chemeClr val="tx2"/>
                </a:solidFill>
              </a:defRPr>
            </a:lvl1pPr>
          </a:lstStyle>
          <a:p>
            <a:pPr>
              <a:defRPr/>
            </a:pPr>
            <a:fld id="{0EDF1EEC-98A3-41D6-BE3D-89CFE7BE66D5}" type="slidenum">
              <a:rPr lang="en-US" altLang="en-US"/>
              <a:pPr>
                <a:defRPr/>
              </a:pPr>
              <a:t>‹#›</a:t>
            </a:fld>
            <a:endParaRPr lang="en-US" altLang="en-US"/>
          </a:p>
        </p:txBody>
      </p:sp>
      <p:sp>
        <p:nvSpPr>
          <p:cNvPr id="5124" name="Text Placeholder 2"/>
          <p:cNvSpPr>
            <a:spLocks noGrp="1"/>
          </p:cNvSpPr>
          <p:nvPr>
            <p:ph type="body" idx="1"/>
          </p:nvPr>
        </p:nvSpPr>
        <p:spPr bwMode="auto">
          <a:xfrm>
            <a:off x="4114800" y="1981200"/>
            <a:ext cx="4724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cSld>
  <p:clrMap bg1="lt1" tx1="dk1" bg2="lt2" tx2="dk2" accent1="accent1" accent2="accent2" accent3="accent3" accent4="accent4" accent5="accent5" accent6="accent6" hlink="hlink" folHlink="folHlink"/>
  <p:sldLayoutIdLst>
    <p:sldLayoutId id="2147487313" r:id="rId1"/>
    <p:sldLayoutId id="2147487314" r:id="rId2"/>
    <p:sldLayoutId id="2147487315" r:id="rId3"/>
  </p:sldLayoutIdLst>
  <p:transition spd="slow">
    <p:fade/>
  </p:transition>
  <p:hf hdr="0" dt="0"/>
  <p:txStyles>
    <p:titleStyle>
      <a:lvl1pPr algn="ctr" defTabSz="457200" rtl="0" eaLnBrk="0" fontAlgn="base" hangingPunct="0">
        <a:spcBef>
          <a:spcPct val="0"/>
        </a:spcBef>
        <a:spcAft>
          <a:spcPct val="0"/>
        </a:spcAft>
        <a:defRPr sz="3200" b="1" kern="1200">
          <a:solidFill>
            <a:srgbClr val="542A00"/>
          </a:solidFill>
          <a:latin typeface="Arial Narrow"/>
          <a:ea typeface="+mj-ea"/>
          <a:cs typeface="+mj-cs"/>
        </a:defRPr>
      </a:lvl1pPr>
      <a:lvl2pPr algn="ctr" defTabSz="457200" rtl="0" eaLnBrk="0" fontAlgn="base" hangingPunct="0">
        <a:spcBef>
          <a:spcPct val="0"/>
        </a:spcBef>
        <a:spcAft>
          <a:spcPct val="0"/>
        </a:spcAft>
        <a:defRPr sz="3200" b="1">
          <a:solidFill>
            <a:srgbClr val="542A00"/>
          </a:solidFill>
          <a:latin typeface="Arial Narrow" panose="020B0606020202030204" pitchFamily="34" charset="0"/>
        </a:defRPr>
      </a:lvl2pPr>
      <a:lvl3pPr algn="ctr" defTabSz="457200" rtl="0" eaLnBrk="0" fontAlgn="base" hangingPunct="0">
        <a:spcBef>
          <a:spcPct val="0"/>
        </a:spcBef>
        <a:spcAft>
          <a:spcPct val="0"/>
        </a:spcAft>
        <a:defRPr sz="3200" b="1">
          <a:solidFill>
            <a:srgbClr val="542A00"/>
          </a:solidFill>
          <a:latin typeface="Arial Narrow" panose="020B0606020202030204" pitchFamily="34" charset="0"/>
        </a:defRPr>
      </a:lvl3pPr>
      <a:lvl4pPr algn="ctr" defTabSz="457200" rtl="0" eaLnBrk="0" fontAlgn="base" hangingPunct="0">
        <a:spcBef>
          <a:spcPct val="0"/>
        </a:spcBef>
        <a:spcAft>
          <a:spcPct val="0"/>
        </a:spcAft>
        <a:defRPr sz="3200" b="1">
          <a:solidFill>
            <a:srgbClr val="542A00"/>
          </a:solidFill>
          <a:latin typeface="Arial Narrow" panose="020B0606020202030204" pitchFamily="34" charset="0"/>
        </a:defRPr>
      </a:lvl4pPr>
      <a:lvl5pPr algn="ctr" defTabSz="457200" rtl="0" eaLnBrk="0" fontAlgn="base" hangingPunct="0">
        <a:spcBef>
          <a:spcPct val="0"/>
        </a:spcBef>
        <a:spcAft>
          <a:spcPct val="0"/>
        </a:spcAft>
        <a:defRPr sz="3200" b="1">
          <a:solidFill>
            <a:srgbClr val="542A00"/>
          </a:solidFill>
          <a:latin typeface="Arial Narrow" panose="020B0606020202030204" pitchFamily="34" charset="0"/>
        </a:defRPr>
      </a:lvl5pPr>
      <a:lvl6pPr marL="457200" algn="ctr" defTabSz="457200" rtl="0" fontAlgn="base">
        <a:spcBef>
          <a:spcPct val="0"/>
        </a:spcBef>
        <a:spcAft>
          <a:spcPct val="0"/>
        </a:spcAft>
        <a:defRPr sz="3200" b="1">
          <a:solidFill>
            <a:srgbClr val="542A00"/>
          </a:solidFill>
          <a:latin typeface="Arial Narrow" panose="020B0606020202030204" pitchFamily="34" charset="0"/>
        </a:defRPr>
      </a:lvl6pPr>
      <a:lvl7pPr marL="914400" algn="ctr" defTabSz="457200" rtl="0" fontAlgn="base">
        <a:spcBef>
          <a:spcPct val="0"/>
        </a:spcBef>
        <a:spcAft>
          <a:spcPct val="0"/>
        </a:spcAft>
        <a:defRPr sz="3200" b="1">
          <a:solidFill>
            <a:srgbClr val="542A00"/>
          </a:solidFill>
          <a:latin typeface="Arial Narrow" panose="020B0606020202030204" pitchFamily="34" charset="0"/>
        </a:defRPr>
      </a:lvl7pPr>
      <a:lvl8pPr marL="1371600" algn="ctr" defTabSz="457200" rtl="0" fontAlgn="base">
        <a:spcBef>
          <a:spcPct val="0"/>
        </a:spcBef>
        <a:spcAft>
          <a:spcPct val="0"/>
        </a:spcAft>
        <a:defRPr sz="3200" b="1">
          <a:solidFill>
            <a:srgbClr val="542A00"/>
          </a:solidFill>
          <a:latin typeface="Arial Narrow" panose="020B0606020202030204" pitchFamily="34" charset="0"/>
        </a:defRPr>
      </a:lvl8pPr>
      <a:lvl9pPr marL="1828800" algn="ctr" defTabSz="457200" rtl="0" fontAlgn="base">
        <a:spcBef>
          <a:spcPct val="0"/>
        </a:spcBef>
        <a:spcAft>
          <a:spcPct val="0"/>
        </a:spcAft>
        <a:defRPr sz="3200" b="1">
          <a:solidFill>
            <a:srgbClr val="542A00"/>
          </a:solidFill>
          <a:latin typeface="Arial Narrow" panose="020B0606020202030204" pitchFamily="34" charset="0"/>
        </a:defRPr>
      </a:lvl9pPr>
    </p:titleStyle>
    <p:bodyStyle>
      <a:lvl1pPr marL="342900" indent="-342900" algn="l" defTabSz="457200" rtl="0" eaLnBrk="0" fontAlgn="base" hangingPunct="0">
        <a:spcBef>
          <a:spcPct val="20000"/>
        </a:spcBef>
        <a:spcAft>
          <a:spcPts val="600"/>
        </a:spcAft>
        <a:buFont typeface="Arial" panose="020B0604020202020204" pitchFamily="34" charset="0"/>
        <a:buChar char="•"/>
        <a:defRPr sz="2400" kern="1200">
          <a:solidFill>
            <a:srgbClr val="542A00"/>
          </a:solidFill>
          <a:latin typeface="Arial Narrow"/>
          <a:ea typeface="+mn-ea"/>
          <a:cs typeface="+mn-cs"/>
        </a:defRPr>
      </a:lvl1pPr>
      <a:lvl2pPr marL="742950" indent="-285750" algn="l" defTabSz="457200" rtl="0" eaLnBrk="0" fontAlgn="base" hangingPunct="0">
        <a:spcBef>
          <a:spcPct val="20000"/>
        </a:spcBef>
        <a:spcAft>
          <a:spcPct val="0"/>
        </a:spcAft>
        <a:buFont typeface="Wingdings" panose="05000000000000000000" pitchFamily="2" charset="2"/>
        <a:buChar char="§"/>
        <a:defRPr sz="2000" kern="1200">
          <a:solidFill>
            <a:srgbClr val="37451F"/>
          </a:solidFill>
          <a:latin typeface="Arial Narrow"/>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542A00"/>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542A00"/>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542A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7316" r:id="rId1"/>
    <p:sldLayoutId id="2147487317" r:id="rId2"/>
    <p:sldLayoutId id="2147487318" r:id="rId3"/>
    <p:sldLayoutId id="2147487319" r:id="rId4"/>
  </p:sldLayoutIdLst>
  <p:transition spd="slow">
    <p:fade/>
  </p:transition>
  <p:hf hdr="0" dt="0"/>
  <p:txStyles>
    <p:title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Arial" panose="020B0604020202020204" pitchFamily="34" charset="0"/>
        </a:defRPr>
      </a:lvl2pPr>
      <a:lvl3pPr algn="ctr" defTabSz="457200" rtl="0" eaLnBrk="0" fontAlgn="base" hangingPunct="0">
        <a:spcBef>
          <a:spcPct val="0"/>
        </a:spcBef>
        <a:spcAft>
          <a:spcPct val="0"/>
        </a:spcAft>
        <a:defRPr sz="4400">
          <a:solidFill>
            <a:schemeClr val="tx2"/>
          </a:solidFill>
          <a:latin typeface="Arial" panose="020B0604020202020204" pitchFamily="34" charset="0"/>
        </a:defRPr>
      </a:lvl3pPr>
      <a:lvl4pPr algn="ctr" defTabSz="457200" rtl="0" eaLnBrk="0" fontAlgn="base" hangingPunct="0">
        <a:spcBef>
          <a:spcPct val="0"/>
        </a:spcBef>
        <a:spcAft>
          <a:spcPct val="0"/>
        </a:spcAft>
        <a:defRPr sz="4400">
          <a:solidFill>
            <a:schemeClr val="tx2"/>
          </a:solidFill>
          <a:latin typeface="Arial" panose="020B0604020202020204" pitchFamily="34" charset="0"/>
        </a:defRPr>
      </a:lvl4pPr>
      <a:lvl5pPr algn="ctr" defTabSz="457200" rtl="0" eaLnBrk="0" fontAlgn="base" hangingPunct="0">
        <a:spcBef>
          <a:spcPct val="0"/>
        </a:spcBef>
        <a:spcAft>
          <a:spcPct val="0"/>
        </a:spcAft>
        <a:defRPr sz="4400">
          <a:solidFill>
            <a:schemeClr val="tx2"/>
          </a:solidFill>
          <a:latin typeface="Arial" panose="020B0604020202020204" pitchFamily="34" charset="0"/>
        </a:defRPr>
      </a:lvl5pPr>
      <a:lvl6pPr marL="457200" algn="ctr" defTabSz="457200" rtl="0" fontAlgn="base">
        <a:spcBef>
          <a:spcPct val="0"/>
        </a:spcBef>
        <a:spcAft>
          <a:spcPct val="0"/>
        </a:spcAft>
        <a:defRPr sz="4400">
          <a:solidFill>
            <a:schemeClr val="tx2"/>
          </a:solidFill>
          <a:latin typeface="Arial" panose="020B0604020202020204" pitchFamily="34" charset="0"/>
        </a:defRPr>
      </a:lvl6pPr>
      <a:lvl7pPr marL="914400" algn="ctr" defTabSz="457200" rtl="0" fontAlgn="base">
        <a:spcBef>
          <a:spcPct val="0"/>
        </a:spcBef>
        <a:spcAft>
          <a:spcPct val="0"/>
        </a:spcAft>
        <a:defRPr sz="4400">
          <a:solidFill>
            <a:schemeClr val="tx2"/>
          </a:solidFill>
          <a:latin typeface="Arial" panose="020B0604020202020204" pitchFamily="34" charset="0"/>
        </a:defRPr>
      </a:lvl7pPr>
      <a:lvl8pPr marL="1371600" algn="ctr" defTabSz="457200" rtl="0" fontAlgn="base">
        <a:spcBef>
          <a:spcPct val="0"/>
        </a:spcBef>
        <a:spcAft>
          <a:spcPct val="0"/>
        </a:spcAft>
        <a:defRPr sz="4400">
          <a:solidFill>
            <a:schemeClr val="tx2"/>
          </a:solidFill>
          <a:latin typeface="Arial" panose="020B0604020202020204" pitchFamily="34" charset="0"/>
        </a:defRPr>
      </a:lvl8pPr>
      <a:lvl9pPr marL="1828800" algn="ctr" defTabSz="457200"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542A00"/>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542A00"/>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542A00"/>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542A00"/>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542A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 name="Slide Number Placeholder 1"/>
          <p:cNvSpPr>
            <a:spLocks noGrp="1"/>
          </p:cNvSpPr>
          <p:nvPr>
            <p:ph type="sldNum" sz="quarter" idx="4"/>
          </p:nvPr>
        </p:nvSpPr>
        <p:spPr>
          <a:xfrm>
            <a:off x="76200" y="6400800"/>
            <a:ext cx="990600" cy="304800"/>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EFD5B4"/>
                </a:solidFill>
              </a:defRPr>
            </a:lvl1pPr>
          </a:lstStyle>
          <a:p>
            <a:pPr>
              <a:defRPr/>
            </a:pPr>
            <a:fld id="{872A6A74-011C-40A3-8516-EEA7F0D537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7320" r:id="rId1"/>
    <p:sldLayoutId id="2147487321" r:id="rId2"/>
  </p:sldLayoutIdLst>
  <p:transition spd="slow">
    <p:fade/>
  </p:transition>
  <p:hf hdr="0" dt="0"/>
  <p:txStyles>
    <p:titleStyle>
      <a:lvl1pPr algn="ctr" defTabSz="457200" rtl="0" eaLnBrk="0" fontAlgn="base" hangingPunct="0">
        <a:spcBef>
          <a:spcPct val="0"/>
        </a:spcBef>
        <a:spcAft>
          <a:spcPct val="0"/>
        </a:spcAft>
        <a:defRPr sz="3600" b="1" kern="1200">
          <a:solidFill>
            <a:srgbClr val="542A00"/>
          </a:solidFill>
          <a:latin typeface="Arial Narrow"/>
          <a:ea typeface="+mj-ea"/>
          <a:cs typeface="+mj-cs"/>
        </a:defRPr>
      </a:lvl1pPr>
      <a:lvl2pPr algn="ctr" defTabSz="457200" rtl="0" eaLnBrk="0" fontAlgn="base" hangingPunct="0">
        <a:spcBef>
          <a:spcPct val="0"/>
        </a:spcBef>
        <a:spcAft>
          <a:spcPct val="0"/>
        </a:spcAft>
        <a:defRPr sz="3600" b="1">
          <a:solidFill>
            <a:srgbClr val="542A00"/>
          </a:solidFill>
          <a:latin typeface="Arial Narrow" panose="020B0606020202030204" pitchFamily="34" charset="0"/>
        </a:defRPr>
      </a:lvl2pPr>
      <a:lvl3pPr algn="ctr" defTabSz="457200" rtl="0" eaLnBrk="0" fontAlgn="base" hangingPunct="0">
        <a:spcBef>
          <a:spcPct val="0"/>
        </a:spcBef>
        <a:spcAft>
          <a:spcPct val="0"/>
        </a:spcAft>
        <a:defRPr sz="3600" b="1">
          <a:solidFill>
            <a:srgbClr val="542A00"/>
          </a:solidFill>
          <a:latin typeface="Arial Narrow" panose="020B0606020202030204" pitchFamily="34" charset="0"/>
        </a:defRPr>
      </a:lvl3pPr>
      <a:lvl4pPr algn="ctr" defTabSz="457200" rtl="0" eaLnBrk="0" fontAlgn="base" hangingPunct="0">
        <a:spcBef>
          <a:spcPct val="0"/>
        </a:spcBef>
        <a:spcAft>
          <a:spcPct val="0"/>
        </a:spcAft>
        <a:defRPr sz="3600" b="1">
          <a:solidFill>
            <a:srgbClr val="542A00"/>
          </a:solidFill>
          <a:latin typeface="Arial Narrow" panose="020B0606020202030204" pitchFamily="34" charset="0"/>
        </a:defRPr>
      </a:lvl4pPr>
      <a:lvl5pPr algn="ctr" defTabSz="457200" rtl="0" eaLnBrk="0" fontAlgn="base" hangingPunct="0">
        <a:spcBef>
          <a:spcPct val="0"/>
        </a:spcBef>
        <a:spcAft>
          <a:spcPct val="0"/>
        </a:spcAft>
        <a:defRPr sz="3600" b="1">
          <a:solidFill>
            <a:srgbClr val="542A00"/>
          </a:solidFill>
          <a:latin typeface="Arial Narrow" panose="020B0606020202030204" pitchFamily="34" charset="0"/>
        </a:defRPr>
      </a:lvl5pPr>
      <a:lvl6pPr marL="457200" algn="ctr" defTabSz="457200" rtl="0" fontAlgn="base">
        <a:spcBef>
          <a:spcPct val="0"/>
        </a:spcBef>
        <a:spcAft>
          <a:spcPct val="0"/>
        </a:spcAft>
        <a:defRPr sz="3600" b="1">
          <a:solidFill>
            <a:srgbClr val="542A00"/>
          </a:solidFill>
          <a:latin typeface="Arial Narrow" panose="020B0606020202030204" pitchFamily="34" charset="0"/>
        </a:defRPr>
      </a:lvl6pPr>
      <a:lvl7pPr marL="914400" algn="ctr" defTabSz="457200" rtl="0" fontAlgn="base">
        <a:spcBef>
          <a:spcPct val="0"/>
        </a:spcBef>
        <a:spcAft>
          <a:spcPct val="0"/>
        </a:spcAft>
        <a:defRPr sz="3600" b="1">
          <a:solidFill>
            <a:srgbClr val="542A00"/>
          </a:solidFill>
          <a:latin typeface="Arial Narrow" panose="020B0606020202030204" pitchFamily="34" charset="0"/>
        </a:defRPr>
      </a:lvl7pPr>
      <a:lvl8pPr marL="1371600" algn="ctr" defTabSz="457200" rtl="0" fontAlgn="base">
        <a:spcBef>
          <a:spcPct val="0"/>
        </a:spcBef>
        <a:spcAft>
          <a:spcPct val="0"/>
        </a:spcAft>
        <a:defRPr sz="3600" b="1">
          <a:solidFill>
            <a:srgbClr val="542A00"/>
          </a:solidFill>
          <a:latin typeface="Arial Narrow" panose="020B0606020202030204" pitchFamily="34" charset="0"/>
        </a:defRPr>
      </a:lvl8pPr>
      <a:lvl9pPr marL="1828800" algn="ctr" defTabSz="457200" rtl="0" fontAlgn="base">
        <a:spcBef>
          <a:spcPct val="0"/>
        </a:spcBef>
        <a:spcAft>
          <a:spcPct val="0"/>
        </a:spcAft>
        <a:defRPr sz="3600" b="1">
          <a:solidFill>
            <a:srgbClr val="542A00"/>
          </a:solidFill>
          <a:latin typeface="Arial Narrow" panose="020B0606020202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1219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Text Placeholder 2"/>
          <p:cNvSpPr>
            <a:spLocks noGrp="1"/>
          </p:cNvSpPr>
          <p:nvPr>
            <p:ph type="body" idx="1"/>
          </p:nvPr>
        </p:nvSpPr>
        <p:spPr bwMode="auto">
          <a:xfrm>
            <a:off x="3733800" y="1981200"/>
            <a:ext cx="5105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6" name="Slide Number Placeholder 1"/>
          <p:cNvSpPr>
            <a:spLocks noGrp="1"/>
          </p:cNvSpPr>
          <p:nvPr>
            <p:ph type="sldNum" sz="quarter" idx="4"/>
          </p:nvPr>
        </p:nvSpPr>
        <p:spPr>
          <a:xfrm>
            <a:off x="76200" y="6400800"/>
            <a:ext cx="990600" cy="304800"/>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CD921B"/>
                </a:solidFill>
              </a:defRPr>
            </a:lvl1pPr>
          </a:lstStyle>
          <a:p>
            <a:pPr>
              <a:defRPr/>
            </a:pPr>
            <a:fld id="{CE09D22D-016B-4B7C-A07C-A988D417B6B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7322" r:id="rId1"/>
    <p:sldLayoutId id="2147487323" r:id="rId2"/>
    <p:sldLayoutId id="2147487324" r:id="rId3"/>
  </p:sldLayoutIdLst>
  <p:transition spd="slow">
    <p:fade/>
  </p:transition>
  <p:hf hdr="0" dt="0"/>
  <p:txStyles>
    <p:titleStyle>
      <a:lvl1pPr algn="ctr" defTabSz="457200" rtl="0" eaLnBrk="0" fontAlgn="base" hangingPunct="0">
        <a:spcBef>
          <a:spcPct val="0"/>
        </a:spcBef>
        <a:spcAft>
          <a:spcPct val="0"/>
        </a:spcAft>
        <a:defRPr sz="3200" b="1" kern="1200">
          <a:solidFill>
            <a:srgbClr val="542A00"/>
          </a:solidFill>
          <a:latin typeface="Arial Narrow"/>
          <a:ea typeface="+mj-ea"/>
          <a:cs typeface="+mj-cs"/>
        </a:defRPr>
      </a:lvl1pPr>
      <a:lvl2pPr algn="ctr" defTabSz="457200" rtl="0" eaLnBrk="0" fontAlgn="base" hangingPunct="0">
        <a:spcBef>
          <a:spcPct val="0"/>
        </a:spcBef>
        <a:spcAft>
          <a:spcPct val="0"/>
        </a:spcAft>
        <a:defRPr sz="3200" b="1">
          <a:solidFill>
            <a:srgbClr val="542A00"/>
          </a:solidFill>
          <a:latin typeface="Arial Narrow" panose="020B0606020202030204" pitchFamily="34" charset="0"/>
        </a:defRPr>
      </a:lvl2pPr>
      <a:lvl3pPr algn="ctr" defTabSz="457200" rtl="0" eaLnBrk="0" fontAlgn="base" hangingPunct="0">
        <a:spcBef>
          <a:spcPct val="0"/>
        </a:spcBef>
        <a:spcAft>
          <a:spcPct val="0"/>
        </a:spcAft>
        <a:defRPr sz="3200" b="1">
          <a:solidFill>
            <a:srgbClr val="542A00"/>
          </a:solidFill>
          <a:latin typeface="Arial Narrow" panose="020B0606020202030204" pitchFamily="34" charset="0"/>
        </a:defRPr>
      </a:lvl3pPr>
      <a:lvl4pPr algn="ctr" defTabSz="457200" rtl="0" eaLnBrk="0" fontAlgn="base" hangingPunct="0">
        <a:spcBef>
          <a:spcPct val="0"/>
        </a:spcBef>
        <a:spcAft>
          <a:spcPct val="0"/>
        </a:spcAft>
        <a:defRPr sz="3200" b="1">
          <a:solidFill>
            <a:srgbClr val="542A00"/>
          </a:solidFill>
          <a:latin typeface="Arial Narrow" panose="020B0606020202030204" pitchFamily="34" charset="0"/>
        </a:defRPr>
      </a:lvl4pPr>
      <a:lvl5pPr algn="ctr" defTabSz="457200" rtl="0" eaLnBrk="0" fontAlgn="base" hangingPunct="0">
        <a:spcBef>
          <a:spcPct val="0"/>
        </a:spcBef>
        <a:spcAft>
          <a:spcPct val="0"/>
        </a:spcAft>
        <a:defRPr sz="3200" b="1">
          <a:solidFill>
            <a:srgbClr val="542A00"/>
          </a:solidFill>
          <a:latin typeface="Arial Narrow" panose="020B0606020202030204" pitchFamily="34" charset="0"/>
        </a:defRPr>
      </a:lvl5pPr>
      <a:lvl6pPr marL="457200" algn="ctr" defTabSz="457200" rtl="0" fontAlgn="base">
        <a:spcBef>
          <a:spcPct val="0"/>
        </a:spcBef>
        <a:spcAft>
          <a:spcPct val="0"/>
        </a:spcAft>
        <a:defRPr sz="3200" b="1">
          <a:solidFill>
            <a:srgbClr val="542A00"/>
          </a:solidFill>
          <a:latin typeface="Arial Narrow" panose="020B0606020202030204" pitchFamily="34" charset="0"/>
        </a:defRPr>
      </a:lvl6pPr>
      <a:lvl7pPr marL="914400" algn="ctr" defTabSz="457200" rtl="0" fontAlgn="base">
        <a:spcBef>
          <a:spcPct val="0"/>
        </a:spcBef>
        <a:spcAft>
          <a:spcPct val="0"/>
        </a:spcAft>
        <a:defRPr sz="3200" b="1">
          <a:solidFill>
            <a:srgbClr val="542A00"/>
          </a:solidFill>
          <a:latin typeface="Arial Narrow" panose="020B0606020202030204" pitchFamily="34" charset="0"/>
        </a:defRPr>
      </a:lvl7pPr>
      <a:lvl8pPr marL="1371600" algn="ctr" defTabSz="457200" rtl="0" fontAlgn="base">
        <a:spcBef>
          <a:spcPct val="0"/>
        </a:spcBef>
        <a:spcAft>
          <a:spcPct val="0"/>
        </a:spcAft>
        <a:defRPr sz="3200" b="1">
          <a:solidFill>
            <a:srgbClr val="542A00"/>
          </a:solidFill>
          <a:latin typeface="Arial Narrow" panose="020B0606020202030204" pitchFamily="34" charset="0"/>
        </a:defRPr>
      </a:lvl8pPr>
      <a:lvl9pPr marL="1828800" algn="ctr" defTabSz="457200" rtl="0" fontAlgn="base">
        <a:spcBef>
          <a:spcPct val="0"/>
        </a:spcBef>
        <a:spcAft>
          <a:spcPct val="0"/>
        </a:spcAft>
        <a:defRPr sz="3200" b="1">
          <a:solidFill>
            <a:srgbClr val="542A00"/>
          </a:solidFill>
          <a:latin typeface="Arial Narrow" panose="020B0606020202030204" pitchFamily="34" charset="0"/>
        </a:defRPr>
      </a:lvl9pPr>
    </p:titleStyle>
    <p:bodyStyle>
      <a:lvl1pPr marL="342900" indent="-342900" algn="l" defTabSz="457200" rtl="0" eaLnBrk="0" fontAlgn="base" hangingPunct="0">
        <a:spcBef>
          <a:spcPct val="20000"/>
        </a:spcBef>
        <a:spcAft>
          <a:spcPts val="600"/>
        </a:spcAft>
        <a:buFont typeface="Arial" panose="020B0604020202020204" pitchFamily="34" charset="0"/>
        <a:buChar char="•"/>
        <a:defRPr sz="2400" kern="1200">
          <a:solidFill>
            <a:srgbClr val="542A00"/>
          </a:solidFill>
          <a:latin typeface="Arial Narrow"/>
          <a:ea typeface="+mn-ea"/>
          <a:cs typeface="+mn-cs"/>
        </a:defRPr>
      </a:lvl1pPr>
      <a:lvl2pPr marL="742950" indent="-285750" algn="l" defTabSz="457200" rtl="0" eaLnBrk="0" fontAlgn="base" hangingPunct="0">
        <a:spcBef>
          <a:spcPct val="20000"/>
        </a:spcBef>
        <a:spcAft>
          <a:spcPct val="0"/>
        </a:spcAft>
        <a:buFont typeface="Wingdings" panose="05000000000000000000" pitchFamily="2" charset="2"/>
        <a:buChar char="§"/>
        <a:defRPr sz="2000" kern="1200">
          <a:solidFill>
            <a:schemeClr val="tx2"/>
          </a:solidFill>
          <a:latin typeface="Arial Narrow"/>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7325" r:id="rId1"/>
    <p:sldLayoutId id="2147487326" r:id="rId2"/>
    <p:sldLayoutId id="2147487327" r:id="rId3"/>
    <p:sldLayoutId id="2147487328" r:id="rId4"/>
  </p:sldLayoutIdLst>
  <p:transition spd="slow">
    <p:fade/>
  </p:transition>
  <p:hf hdr="0" dt="0"/>
  <p:txStyles>
    <p:title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Arial" panose="020B0604020202020204" pitchFamily="34" charset="0"/>
        </a:defRPr>
      </a:lvl2pPr>
      <a:lvl3pPr algn="ctr" defTabSz="457200" rtl="0" eaLnBrk="0" fontAlgn="base" hangingPunct="0">
        <a:spcBef>
          <a:spcPct val="0"/>
        </a:spcBef>
        <a:spcAft>
          <a:spcPct val="0"/>
        </a:spcAft>
        <a:defRPr sz="4400">
          <a:solidFill>
            <a:schemeClr val="tx2"/>
          </a:solidFill>
          <a:latin typeface="Arial" panose="020B0604020202020204" pitchFamily="34" charset="0"/>
        </a:defRPr>
      </a:lvl3pPr>
      <a:lvl4pPr algn="ctr" defTabSz="457200" rtl="0" eaLnBrk="0" fontAlgn="base" hangingPunct="0">
        <a:spcBef>
          <a:spcPct val="0"/>
        </a:spcBef>
        <a:spcAft>
          <a:spcPct val="0"/>
        </a:spcAft>
        <a:defRPr sz="4400">
          <a:solidFill>
            <a:schemeClr val="tx2"/>
          </a:solidFill>
          <a:latin typeface="Arial" panose="020B0604020202020204" pitchFamily="34" charset="0"/>
        </a:defRPr>
      </a:lvl4pPr>
      <a:lvl5pPr algn="ctr" defTabSz="457200" rtl="0" eaLnBrk="0" fontAlgn="base" hangingPunct="0">
        <a:spcBef>
          <a:spcPct val="0"/>
        </a:spcBef>
        <a:spcAft>
          <a:spcPct val="0"/>
        </a:spcAft>
        <a:defRPr sz="4400">
          <a:solidFill>
            <a:schemeClr val="tx2"/>
          </a:solidFill>
          <a:latin typeface="Arial" panose="020B0604020202020204" pitchFamily="34" charset="0"/>
        </a:defRPr>
      </a:lvl5pPr>
      <a:lvl6pPr marL="457200" algn="ctr" defTabSz="457200" rtl="0" fontAlgn="base">
        <a:spcBef>
          <a:spcPct val="0"/>
        </a:spcBef>
        <a:spcAft>
          <a:spcPct val="0"/>
        </a:spcAft>
        <a:defRPr sz="4400">
          <a:solidFill>
            <a:schemeClr val="tx2"/>
          </a:solidFill>
          <a:latin typeface="Arial" panose="020B0604020202020204" pitchFamily="34" charset="0"/>
        </a:defRPr>
      </a:lvl6pPr>
      <a:lvl7pPr marL="914400" algn="ctr" defTabSz="457200" rtl="0" fontAlgn="base">
        <a:spcBef>
          <a:spcPct val="0"/>
        </a:spcBef>
        <a:spcAft>
          <a:spcPct val="0"/>
        </a:spcAft>
        <a:defRPr sz="4400">
          <a:solidFill>
            <a:schemeClr val="tx2"/>
          </a:solidFill>
          <a:latin typeface="Arial" panose="020B0604020202020204" pitchFamily="34" charset="0"/>
        </a:defRPr>
      </a:lvl7pPr>
      <a:lvl8pPr marL="1371600" algn="ctr" defTabSz="457200" rtl="0" fontAlgn="base">
        <a:spcBef>
          <a:spcPct val="0"/>
        </a:spcBef>
        <a:spcAft>
          <a:spcPct val="0"/>
        </a:spcAft>
        <a:defRPr sz="4400">
          <a:solidFill>
            <a:schemeClr val="tx2"/>
          </a:solidFill>
          <a:latin typeface="Arial" panose="020B0604020202020204" pitchFamily="34" charset="0"/>
        </a:defRPr>
      </a:lvl8pPr>
      <a:lvl9pPr marL="1828800" algn="ctr" defTabSz="457200"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542A00"/>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542A00"/>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542A00"/>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542A00"/>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542A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53.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jpg"/><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4.xml"/><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jpeg"/><Relationship Id="rId5" Type="http://schemas.openxmlformats.org/officeDocument/2006/relationships/image" Target="../media/image33.png"/><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5.xml"/><Relationship Id="rId1" Type="http://schemas.openxmlformats.org/officeDocument/2006/relationships/video" Target="file:///\\data\strategic_initiatives\HMG\Administration\Community%20Impact\Strengthening%20Families%20State%20Work\Deepen%20Knowledge%20and%20Understanding%20of%20a%20Protective%20Factor%20Approach\PPT.%20Utah%20County%20%20PF%20TRainers\Resilient%20Typewriter%20Artist%20(11).mp4" TargetMode="External"/><Relationship Id="rId5" Type="http://schemas.openxmlformats.org/officeDocument/2006/relationships/image" Target="../media/image34.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8.xml"/><Relationship Id="rId1" Type="http://schemas.openxmlformats.org/officeDocument/2006/relationships/video" Target="https://www.youtube.com/embed/7w9o-QRU_J8" TargetMode="External"/><Relationship Id="rId5" Type="http://schemas.openxmlformats.org/officeDocument/2006/relationships/image" Target="../media/image5.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47.xml"/><Relationship Id="rId5" Type="http://schemas.openxmlformats.org/officeDocument/2006/relationships/image" Target="../media/image2.jpe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57.xml"/><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57.xml"/><Relationship Id="rId4" Type="http://schemas.openxmlformats.org/officeDocument/2006/relationships/image" Target="../media/image3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36.xml"/><Relationship Id="rId4" Type="http://schemas.openxmlformats.org/officeDocument/2006/relationships/image" Target="../media/image39.jp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36.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36.xml"/><Relationship Id="rId5" Type="http://schemas.openxmlformats.org/officeDocument/2006/relationships/image" Target="../media/image42.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36.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36.xml"/><Relationship Id="rId1" Type="http://schemas.openxmlformats.org/officeDocument/2006/relationships/video" Target="https://www.youtube.com/embed/OCPc2RlMTII" TargetMode="Externa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hyperlink" Target="http://ctfalliance.org/onlinetraining.htm" TargetMode="External"/><Relationship Id="rId2" Type="http://schemas.openxmlformats.org/officeDocument/2006/relationships/notesSlide" Target="../notesSlides/notesSlide25.xml"/><Relationship Id="rId1" Type="http://schemas.openxmlformats.org/officeDocument/2006/relationships/slideLayout" Target="../slideLayouts/slideLayout58.xml"/><Relationship Id="rId5" Type="http://schemas.openxmlformats.org/officeDocument/2006/relationships/image" Target="../media/image2.jpeg"/><Relationship Id="rId4" Type="http://schemas.openxmlformats.org/officeDocument/2006/relationships/hyperlink" Target="http://www.cssp.org/reform/strengtheningfamilies/about#protective-factors-framework"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60.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31.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31.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58.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58.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60.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hyperlink" Target="http://womenonthefence.com/wp-content/uploads/2011/10/dirty-dishes.jpg" TargetMode="External"/><Relationship Id="rId2" Type="http://schemas.openxmlformats.org/officeDocument/2006/relationships/notesSlide" Target="../notesSlides/notesSlide4.xml"/><Relationship Id="rId1" Type="http://schemas.openxmlformats.org/officeDocument/2006/relationships/slideLayout" Target="../slideLayouts/slideLayout59.xml"/><Relationship Id="rId5" Type="http://schemas.openxmlformats.org/officeDocument/2006/relationships/image" Target="../media/image2.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inmonova.com/blog/development-of-human-brain-from-stem-cells/&amp;ei=YaGQVKHjN4OQyQTv4oLoCw&amp;psig=AFQjCNGZVQjg0hWJk1v6u7SM8R7ocPNNtw&amp;ust=1418850852952049" TargetMode="External"/><Relationship Id="rId2" Type="http://schemas.openxmlformats.org/officeDocument/2006/relationships/notesSlide" Target="../notesSlides/notesSlide5.xml"/><Relationship Id="rId1" Type="http://schemas.openxmlformats.org/officeDocument/2006/relationships/slideLayout" Target="../slideLayouts/slideLayout59.xml"/><Relationship Id="rId6" Type="http://schemas.openxmlformats.org/officeDocument/2006/relationships/image" Target="../media/image2.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6.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6.xml"/><Relationship Id="rId5" Type="http://schemas.openxmlformats.org/officeDocument/2006/relationships/image" Target="../media/image2.jpe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50.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a:xfrm>
            <a:off x="285750" y="493713"/>
            <a:ext cx="8229600" cy="2401887"/>
          </a:xfrm>
        </p:spPr>
        <p:txBody>
          <a:bodyPr>
            <a:normAutofit fontScale="90000"/>
          </a:bodyPr>
          <a:lstStyle/>
          <a:p>
            <a:pPr fontAlgn="auto">
              <a:spcAft>
                <a:spcPts val="0"/>
              </a:spcAft>
              <a:defRPr/>
            </a:pPr>
            <a:r>
              <a:rPr lang="en-US" altLang="en-US" sz="4000" b="1" dirty="0">
                <a:latin typeface="+mn-lt"/>
              </a:rPr>
              <a:t>Reducing the effects of trauma: </a:t>
            </a:r>
            <a:br>
              <a:rPr lang="en-US" altLang="en-US" sz="4000" b="1" dirty="0">
                <a:latin typeface="+mn-lt"/>
              </a:rPr>
            </a:br>
            <a:r>
              <a:rPr lang="en-US" altLang="en-US" sz="3100" b="1" dirty="0">
                <a:latin typeface="+mn-lt"/>
              </a:rPr>
              <a:t>Youth Thrive: A Framework to Support success</a:t>
            </a:r>
            <a:br>
              <a:rPr lang="en-US" altLang="en-US" sz="3100" b="1" dirty="0">
                <a:solidFill>
                  <a:schemeClr val="bg1"/>
                </a:solidFill>
                <a:latin typeface="+mn-lt"/>
              </a:rPr>
            </a:br>
            <a:br>
              <a:rPr lang="en-US" altLang="en-US" sz="2200" b="1" dirty="0">
                <a:solidFill>
                  <a:schemeClr val="bg1"/>
                </a:solidFill>
                <a:latin typeface="+mn-lt"/>
              </a:rPr>
            </a:br>
            <a:r>
              <a:rPr lang="en-US" altLang="en-US" sz="2200" b="1" dirty="0">
                <a:latin typeface="+mn-lt"/>
              </a:rPr>
              <a:t>USBE Adult Education &amp; Youth in care fall conference</a:t>
            </a:r>
            <a:br>
              <a:rPr lang="en-US" altLang="en-US" sz="2400" b="1" cap="small" dirty="0">
                <a:latin typeface="+mn-lt"/>
              </a:rPr>
            </a:br>
            <a:r>
              <a:rPr lang="en-US" altLang="en-US" sz="2400" b="1" cap="small" dirty="0">
                <a:latin typeface="+mn-lt"/>
              </a:rPr>
              <a:t>September 27, 2019</a:t>
            </a:r>
          </a:p>
        </p:txBody>
      </p:sp>
      <p:sp>
        <p:nvSpPr>
          <p:cNvPr id="5017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fld id="{3A1544C3-1B74-44D8-8EFC-1440D495408B}" type="slidenum">
              <a:rPr lang="en-US" altLang="en-US" sz="1100" smtClean="0">
                <a:solidFill>
                  <a:schemeClr val="tx2"/>
                </a:solidFill>
              </a:rPr>
              <a:pPr/>
              <a:t>1</a:t>
            </a:fld>
            <a:endParaRPr lang="en-US" altLang="en-US" sz="1100">
              <a:solidFill>
                <a:schemeClr val="tx2"/>
              </a:solidFill>
            </a:endParaRPr>
          </a:p>
        </p:txBody>
      </p:sp>
      <p:pic>
        <p:nvPicPr>
          <p:cNvPr id="501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6956" y="2904309"/>
            <a:ext cx="67071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16263" y="5091610"/>
            <a:ext cx="55149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4925420"/>
            <a:ext cx="1885950" cy="1322980"/>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2"/>
          <p:cNvSpPr>
            <a:spLocks noGrp="1"/>
          </p:cNvSpPr>
          <p:nvPr>
            <p:ph type="title"/>
          </p:nvPr>
        </p:nvSpPr>
        <p:spPr>
          <a:xfrm>
            <a:off x="285750" y="304800"/>
            <a:ext cx="8229600" cy="685800"/>
          </a:xfrm>
          <a:solidFill>
            <a:schemeClr val="accent1">
              <a:lumMod val="75000"/>
            </a:schemeClr>
          </a:solidFill>
        </p:spPr>
        <p:txBody>
          <a:bodyPr/>
          <a:lstStyle/>
          <a:p>
            <a:pPr fontAlgn="auto">
              <a:spcAft>
                <a:spcPts val="0"/>
              </a:spcAft>
              <a:defRPr/>
            </a:pPr>
            <a:r>
              <a:rPr lang="en-US" altLang="en-US" dirty="0">
                <a:latin typeface="+mn-lt"/>
              </a:rPr>
              <a:t>What Impact Do ACEs Have?</a:t>
            </a:r>
          </a:p>
        </p:txBody>
      </p:sp>
      <p:sp>
        <p:nvSpPr>
          <p:cNvPr id="60419" name="Content Placeholder 3"/>
          <p:cNvSpPr>
            <a:spLocks noGrp="1"/>
          </p:cNvSpPr>
          <p:nvPr>
            <p:ph idx="1"/>
          </p:nvPr>
        </p:nvSpPr>
        <p:spPr>
          <a:xfrm>
            <a:off x="152400" y="1219200"/>
            <a:ext cx="8229600" cy="609600"/>
          </a:xfrm>
          <a:ln/>
        </p:spPr>
        <p:txBody>
          <a:bodyPr/>
          <a:lstStyle/>
          <a:p>
            <a:pPr marL="0" indent="0" algn="ctr">
              <a:buFont typeface="Arial" panose="020B0604020202020204" pitchFamily="34" charset="0"/>
              <a:buNone/>
            </a:pPr>
            <a:r>
              <a:rPr lang="en-US" altLang="en-US" sz="2400" i="1" cap="small" dirty="0">
                <a:solidFill>
                  <a:schemeClr val="bg1"/>
                </a:solidFill>
              </a:rPr>
              <a:t>As the Number of Aces Increases,</a:t>
            </a:r>
            <a:br>
              <a:rPr lang="en-US" altLang="en-US" sz="2400" i="1" cap="small" dirty="0">
                <a:solidFill>
                  <a:schemeClr val="bg1"/>
                </a:solidFill>
              </a:rPr>
            </a:br>
            <a:r>
              <a:rPr lang="en-US" altLang="en-US" sz="2400" i="1" cap="small" dirty="0">
                <a:solidFill>
                  <a:schemeClr val="bg1"/>
                </a:solidFill>
              </a:rPr>
              <a:t>So Does the Risk for Negative Health Outcomes  </a:t>
            </a:r>
          </a:p>
        </p:txBody>
      </p:sp>
      <p:pic>
        <p:nvPicPr>
          <p:cNvPr id="60421" name="Picture 4" descr="ACE Ris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463" y="2173287"/>
            <a:ext cx="8232775"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81763" y="6172200"/>
            <a:ext cx="258445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2"/>
          <p:cNvSpPr>
            <a:spLocks noGrp="1"/>
          </p:cNvSpPr>
          <p:nvPr>
            <p:ph type="title"/>
          </p:nvPr>
        </p:nvSpPr>
        <p:spPr>
          <a:xfrm>
            <a:off x="381000" y="228600"/>
            <a:ext cx="8229600" cy="685800"/>
          </a:xfrm>
          <a:solidFill>
            <a:schemeClr val="accent1">
              <a:lumMod val="75000"/>
            </a:schemeClr>
          </a:solidFill>
        </p:spPr>
        <p:txBody>
          <a:bodyPr/>
          <a:lstStyle/>
          <a:p>
            <a:pPr fontAlgn="auto">
              <a:spcAft>
                <a:spcPts val="0"/>
              </a:spcAft>
              <a:defRPr/>
            </a:pPr>
            <a:r>
              <a:rPr lang="en-US" altLang="en-US" dirty="0">
                <a:latin typeface="+mn-lt"/>
              </a:rPr>
              <a:t>What</a:t>
            </a:r>
            <a:r>
              <a:rPr lang="en-US" altLang="en-US" dirty="0">
                <a:solidFill>
                  <a:schemeClr val="bg1"/>
                </a:solidFill>
                <a:latin typeface="+mn-lt"/>
              </a:rPr>
              <a:t> </a:t>
            </a:r>
            <a:r>
              <a:rPr lang="en-US" altLang="en-US" dirty="0">
                <a:latin typeface="+mn-lt"/>
              </a:rPr>
              <a:t>Impact Do ACEs Have?</a:t>
            </a:r>
          </a:p>
        </p:txBody>
      </p:sp>
      <p:sp>
        <p:nvSpPr>
          <p:cNvPr id="62467" name="Content Placeholder 3"/>
          <p:cNvSpPr>
            <a:spLocks noGrp="1"/>
          </p:cNvSpPr>
          <p:nvPr>
            <p:ph idx="1"/>
          </p:nvPr>
        </p:nvSpPr>
        <p:spPr>
          <a:xfrm>
            <a:off x="381000" y="966787"/>
            <a:ext cx="8305800" cy="533400"/>
          </a:xfrm>
          <a:ln/>
        </p:spPr>
        <p:txBody>
          <a:bodyPr/>
          <a:lstStyle/>
          <a:p>
            <a:pPr marL="0" indent="0" algn="ctr">
              <a:buFont typeface="Arial" panose="020B0604020202020204" pitchFamily="34" charset="0"/>
              <a:buNone/>
            </a:pPr>
            <a:r>
              <a:rPr lang="en-US" altLang="en-US" i="1" dirty="0">
                <a:solidFill>
                  <a:schemeClr val="bg1"/>
                </a:solidFill>
              </a:rPr>
              <a:t>Possible Risk Outcomes Include</a:t>
            </a:r>
          </a:p>
        </p:txBody>
      </p:sp>
      <p:sp>
        <p:nvSpPr>
          <p:cNvPr id="5" name="TextBox 4"/>
          <p:cNvSpPr txBox="1"/>
          <p:nvPr/>
        </p:nvSpPr>
        <p:spPr>
          <a:xfrm>
            <a:off x="173038" y="1552575"/>
            <a:ext cx="4114800" cy="5016758"/>
          </a:xfrm>
          <a:prstGeom prst="rect">
            <a:avLst/>
          </a:prstGeom>
          <a:solidFill>
            <a:schemeClr val="accent5">
              <a:lumMod val="60000"/>
              <a:lumOff val="40000"/>
            </a:schemeClr>
          </a:solidFill>
        </p:spPr>
        <p:txBody>
          <a:bodyPr wrap="square">
            <a:spAutoFit/>
          </a:bodyPr>
          <a:lstStyle/>
          <a:p>
            <a:pPr eaLnBrk="1" hangingPunct="1">
              <a:defRPr/>
            </a:pPr>
            <a:r>
              <a:rPr lang="en-US" sz="3200" b="1" cap="small" dirty="0">
                <a:solidFill>
                  <a:schemeClr val="bg1"/>
                </a:solidFill>
                <a:latin typeface="+mj-lt"/>
                <a:cs typeface="Arial Narrow"/>
              </a:rPr>
              <a:t>Behavior</a:t>
            </a:r>
          </a:p>
          <a:p>
            <a:pPr marL="342900" indent="-342900" eaLnBrk="1" hangingPunct="1">
              <a:buFont typeface="Arial"/>
              <a:buChar char="•"/>
              <a:defRPr/>
            </a:pPr>
            <a:r>
              <a:rPr lang="en-US" sz="2400" cap="small" dirty="0">
                <a:solidFill>
                  <a:schemeClr val="bg1"/>
                </a:solidFill>
                <a:latin typeface="+mj-lt"/>
                <a:cs typeface="Arial Narrow"/>
              </a:rPr>
              <a:t>Lack of Physical Activity</a:t>
            </a:r>
          </a:p>
          <a:p>
            <a:pPr marL="342900" indent="-342900" eaLnBrk="1" hangingPunct="1">
              <a:buFont typeface="Arial"/>
              <a:buChar char="•"/>
              <a:defRPr/>
            </a:pPr>
            <a:r>
              <a:rPr lang="en-US" sz="2400" cap="small" dirty="0">
                <a:solidFill>
                  <a:schemeClr val="bg1"/>
                </a:solidFill>
                <a:latin typeface="+mj-lt"/>
                <a:cs typeface="Arial Narrow"/>
              </a:rPr>
              <a:t>Smoking (at earlier ages)</a:t>
            </a:r>
          </a:p>
          <a:p>
            <a:pPr marL="342900" indent="-342900" eaLnBrk="1" hangingPunct="1">
              <a:buFont typeface="Arial"/>
              <a:buChar char="•"/>
              <a:defRPr/>
            </a:pPr>
            <a:r>
              <a:rPr lang="en-US" sz="2400" cap="small" dirty="0">
                <a:solidFill>
                  <a:schemeClr val="bg1"/>
                </a:solidFill>
                <a:latin typeface="+mj-lt"/>
                <a:cs typeface="Arial Narrow"/>
              </a:rPr>
              <a:t>Alcoholism</a:t>
            </a:r>
          </a:p>
          <a:p>
            <a:pPr marL="342900" indent="-342900" eaLnBrk="1" hangingPunct="1">
              <a:buFont typeface="Arial"/>
              <a:buChar char="•"/>
              <a:defRPr/>
            </a:pPr>
            <a:r>
              <a:rPr lang="en-US" sz="2400" cap="small" dirty="0">
                <a:solidFill>
                  <a:schemeClr val="bg1"/>
                </a:solidFill>
                <a:latin typeface="+mj-lt"/>
                <a:cs typeface="Arial Narrow"/>
              </a:rPr>
              <a:t>Drug Use</a:t>
            </a:r>
          </a:p>
          <a:p>
            <a:pPr marL="342900" indent="-342900" eaLnBrk="1" hangingPunct="1">
              <a:buFont typeface="Arial"/>
              <a:buChar char="•"/>
              <a:defRPr/>
            </a:pPr>
            <a:r>
              <a:rPr lang="en-US" sz="2400" cap="small" dirty="0">
                <a:solidFill>
                  <a:schemeClr val="bg1"/>
                </a:solidFill>
                <a:latin typeface="+mj-lt"/>
                <a:cs typeface="Arial Narrow"/>
              </a:rPr>
              <a:t>Financial issues</a:t>
            </a:r>
          </a:p>
          <a:p>
            <a:pPr marL="342900" indent="-342900" eaLnBrk="1" hangingPunct="1">
              <a:buFont typeface="Arial"/>
              <a:buChar char="•"/>
              <a:defRPr/>
            </a:pPr>
            <a:r>
              <a:rPr lang="en-US" sz="2400" cap="small" dirty="0">
                <a:solidFill>
                  <a:schemeClr val="bg1"/>
                </a:solidFill>
                <a:latin typeface="+mj-lt"/>
                <a:cs typeface="Arial Narrow"/>
              </a:rPr>
              <a:t>Sexual activity at earlier ages (w/ multiple partners)</a:t>
            </a:r>
          </a:p>
          <a:p>
            <a:pPr marL="342900" indent="-342900" eaLnBrk="1" hangingPunct="1">
              <a:buFont typeface="Arial"/>
              <a:buChar char="•"/>
              <a:defRPr/>
            </a:pPr>
            <a:r>
              <a:rPr lang="en-US" sz="2400" cap="small" dirty="0">
                <a:solidFill>
                  <a:schemeClr val="bg1"/>
                </a:solidFill>
                <a:latin typeface="+mj-lt"/>
                <a:cs typeface="Arial Narrow"/>
              </a:rPr>
              <a:t>Adolescent pregnancy</a:t>
            </a:r>
          </a:p>
          <a:p>
            <a:pPr marL="342900" indent="-342900" eaLnBrk="1" hangingPunct="1">
              <a:buFont typeface="Arial"/>
              <a:buChar char="•"/>
              <a:defRPr/>
            </a:pPr>
            <a:r>
              <a:rPr lang="en-US" sz="2400" cap="small" dirty="0">
                <a:solidFill>
                  <a:schemeClr val="bg1"/>
                </a:solidFill>
                <a:latin typeface="+mj-lt"/>
                <a:cs typeface="Arial Narrow"/>
              </a:rPr>
              <a:t>Poor Academic Performance</a:t>
            </a:r>
          </a:p>
          <a:p>
            <a:pPr marL="342900" indent="-342900" eaLnBrk="1" hangingPunct="1">
              <a:buFont typeface="Arial"/>
              <a:buChar char="•"/>
              <a:defRPr/>
            </a:pPr>
            <a:r>
              <a:rPr lang="en-US" sz="2400" cap="small" dirty="0">
                <a:solidFill>
                  <a:schemeClr val="bg1"/>
                </a:solidFill>
                <a:latin typeface="+mj-lt"/>
                <a:cs typeface="Arial Narrow"/>
              </a:rPr>
              <a:t>Poor Work Performance</a:t>
            </a:r>
          </a:p>
          <a:p>
            <a:pPr marL="342900" indent="-342900" eaLnBrk="1" hangingPunct="1">
              <a:buFont typeface="Arial"/>
              <a:buChar char="•"/>
              <a:defRPr/>
            </a:pPr>
            <a:r>
              <a:rPr lang="en-US" sz="2400" cap="small" dirty="0">
                <a:solidFill>
                  <a:schemeClr val="bg1"/>
                </a:solidFill>
                <a:latin typeface="+mj-lt"/>
                <a:cs typeface="Arial Narrow"/>
              </a:rPr>
              <a:t>Risk for DV and sexual violence</a:t>
            </a:r>
          </a:p>
        </p:txBody>
      </p:sp>
      <p:sp>
        <p:nvSpPr>
          <p:cNvPr id="7" name="TextBox 6"/>
          <p:cNvSpPr txBox="1"/>
          <p:nvPr/>
        </p:nvSpPr>
        <p:spPr>
          <a:xfrm>
            <a:off x="4638675" y="1768663"/>
            <a:ext cx="4343400" cy="4216400"/>
          </a:xfrm>
          <a:prstGeom prst="rect">
            <a:avLst/>
          </a:prstGeom>
          <a:solidFill>
            <a:schemeClr val="accent6">
              <a:lumMod val="60000"/>
              <a:lumOff val="40000"/>
            </a:schemeClr>
          </a:solidFill>
        </p:spPr>
        <p:txBody>
          <a:bodyPr>
            <a:spAutoFit/>
          </a:bodyPr>
          <a:lstStyle/>
          <a:p>
            <a:pPr eaLnBrk="1" hangingPunct="1">
              <a:defRPr/>
            </a:pPr>
            <a:r>
              <a:rPr lang="en-US" sz="2800" b="1" cap="small" dirty="0">
                <a:solidFill>
                  <a:schemeClr val="bg1"/>
                </a:solidFill>
                <a:latin typeface="+mn-lt"/>
                <a:cs typeface="Arial Narrow"/>
              </a:rPr>
              <a:t>Physical and Mental Health</a:t>
            </a:r>
          </a:p>
          <a:p>
            <a:pPr marL="342900" indent="-342900" eaLnBrk="1" hangingPunct="1">
              <a:buFont typeface="Arial"/>
              <a:buChar char="•"/>
              <a:defRPr/>
            </a:pPr>
            <a:r>
              <a:rPr lang="en-US" sz="2400" cap="small" dirty="0">
                <a:solidFill>
                  <a:schemeClr val="bg1"/>
                </a:solidFill>
                <a:latin typeface="+mn-lt"/>
                <a:cs typeface="Arial Narrow"/>
              </a:rPr>
              <a:t>Severe Obesity</a:t>
            </a:r>
          </a:p>
          <a:p>
            <a:pPr marL="342900" indent="-342900" eaLnBrk="1" hangingPunct="1">
              <a:buFont typeface="Arial"/>
              <a:buChar char="•"/>
              <a:defRPr/>
            </a:pPr>
            <a:r>
              <a:rPr lang="en-US" sz="2400" cap="small" dirty="0">
                <a:solidFill>
                  <a:schemeClr val="bg1"/>
                </a:solidFill>
                <a:latin typeface="+mn-lt"/>
                <a:cs typeface="Arial Narrow"/>
              </a:rPr>
              <a:t>Diabetes</a:t>
            </a:r>
          </a:p>
          <a:p>
            <a:pPr marL="342900" indent="-342900" eaLnBrk="1" hangingPunct="1">
              <a:buFont typeface="Arial"/>
              <a:buChar char="•"/>
              <a:defRPr/>
            </a:pPr>
            <a:r>
              <a:rPr lang="en-US" sz="2400" cap="small" dirty="0">
                <a:solidFill>
                  <a:schemeClr val="bg1"/>
                </a:solidFill>
                <a:latin typeface="+mn-lt"/>
                <a:cs typeface="Arial Narrow"/>
              </a:rPr>
              <a:t>Depression</a:t>
            </a:r>
          </a:p>
          <a:p>
            <a:pPr marL="342900" indent="-342900" eaLnBrk="1" hangingPunct="1">
              <a:buFont typeface="Arial"/>
              <a:buChar char="•"/>
              <a:defRPr/>
            </a:pPr>
            <a:r>
              <a:rPr lang="en-US" sz="2400" cap="small" dirty="0">
                <a:solidFill>
                  <a:schemeClr val="bg1"/>
                </a:solidFill>
                <a:latin typeface="+mn-lt"/>
                <a:cs typeface="Arial Narrow"/>
              </a:rPr>
              <a:t>Suicide Attempts</a:t>
            </a:r>
          </a:p>
          <a:p>
            <a:pPr marL="342900" indent="-342900" eaLnBrk="1" hangingPunct="1">
              <a:buFont typeface="Arial"/>
              <a:buChar char="•"/>
              <a:defRPr/>
            </a:pPr>
            <a:r>
              <a:rPr lang="en-US" sz="2400" cap="small" dirty="0">
                <a:solidFill>
                  <a:schemeClr val="bg1"/>
                </a:solidFill>
                <a:latin typeface="+mn-lt"/>
                <a:cs typeface="Arial Narrow"/>
              </a:rPr>
              <a:t>STDs</a:t>
            </a:r>
          </a:p>
          <a:p>
            <a:pPr marL="342900" indent="-342900" eaLnBrk="1" hangingPunct="1">
              <a:buFont typeface="Arial"/>
              <a:buChar char="•"/>
              <a:defRPr/>
            </a:pPr>
            <a:r>
              <a:rPr lang="en-US" sz="2400" cap="small" dirty="0">
                <a:solidFill>
                  <a:schemeClr val="bg1"/>
                </a:solidFill>
                <a:latin typeface="+mn-lt"/>
                <a:cs typeface="Arial Narrow"/>
              </a:rPr>
              <a:t>Heart &amp; Liver Disease</a:t>
            </a:r>
          </a:p>
          <a:p>
            <a:pPr marL="342900" indent="-342900" eaLnBrk="1" hangingPunct="1">
              <a:buFont typeface="Arial"/>
              <a:buChar char="•"/>
              <a:defRPr/>
            </a:pPr>
            <a:r>
              <a:rPr lang="en-US" sz="2400" cap="small" dirty="0">
                <a:solidFill>
                  <a:schemeClr val="bg1"/>
                </a:solidFill>
                <a:latin typeface="+mn-lt"/>
                <a:cs typeface="Arial Narrow"/>
              </a:rPr>
              <a:t>Cancer</a:t>
            </a:r>
          </a:p>
          <a:p>
            <a:pPr marL="342900" indent="-342900" eaLnBrk="1" hangingPunct="1">
              <a:buFont typeface="Arial"/>
              <a:buChar char="•"/>
              <a:defRPr/>
            </a:pPr>
            <a:r>
              <a:rPr lang="en-US" sz="2400" cap="small" dirty="0">
                <a:solidFill>
                  <a:schemeClr val="bg1"/>
                </a:solidFill>
                <a:latin typeface="+mn-lt"/>
                <a:cs typeface="Arial Narrow"/>
              </a:rPr>
              <a:t>Stroke</a:t>
            </a:r>
          </a:p>
          <a:p>
            <a:pPr marL="342900" indent="-342900" eaLnBrk="1" hangingPunct="1">
              <a:buFont typeface="Arial"/>
              <a:buChar char="•"/>
              <a:defRPr/>
            </a:pPr>
            <a:r>
              <a:rPr lang="en-US" sz="2400" cap="small" dirty="0">
                <a:solidFill>
                  <a:schemeClr val="bg1"/>
                </a:solidFill>
                <a:latin typeface="+mn-lt"/>
                <a:cs typeface="Arial Narrow"/>
              </a:rPr>
              <a:t>COPD</a:t>
            </a:r>
          </a:p>
          <a:p>
            <a:pPr marL="342900" indent="-342900" eaLnBrk="1" hangingPunct="1">
              <a:buFont typeface="Arial"/>
              <a:buChar char="•"/>
              <a:defRPr/>
            </a:pPr>
            <a:r>
              <a:rPr lang="en-US" sz="2400" cap="small" dirty="0">
                <a:solidFill>
                  <a:schemeClr val="bg1"/>
                </a:solidFill>
                <a:latin typeface="+mn-lt"/>
                <a:cs typeface="Arial Narrow"/>
              </a:rPr>
              <a:t>Broken Bones</a:t>
            </a:r>
          </a:p>
        </p:txBody>
      </p:sp>
      <p:pic>
        <p:nvPicPr>
          <p:cNvPr id="624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0320" y="6105314"/>
            <a:ext cx="224175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2"/>
          <p:cNvSpPr>
            <a:spLocks noGrp="1"/>
          </p:cNvSpPr>
          <p:nvPr>
            <p:ph type="title"/>
          </p:nvPr>
        </p:nvSpPr>
        <p:spPr>
          <a:xfrm>
            <a:off x="381000" y="163119"/>
            <a:ext cx="8229600" cy="685800"/>
          </a:xfrm>
          <a:solidFill>
            <a:schemeClr val="accent1">
              <a:lumMod val="75000"/>
            </a:schemeClr>
          </a:solidFill>
        </p:spPr>
        <p:txBody>
          <a:bodyPr/>
          <a:lstStyle/>
          <a:p>
            <a:pPr algn="ctr" fontAlgn="auto">
              <a:spcAft>
                <a:spcPts val="0"/>
              </a:spcAft>
              <a:defRPr/>
            </a:pPr>
            <a:r>
              <a:rPr lang="en-US" altLang="en-US" dirty="0">
                <a:latin typeface="+mn-lt"/>
              </a:rPr>
              <a:t>Learn More About the ACE Study</a:t>
            </a:r>
          </a:p>
        </p:txBody>
      </p:sp>
      <p:sp>
        <p:nvSpPr>
          <p:cNvPr id="64515" name="Content Placeholder 3"/>
          <p:cNvSpPr>
            <a:spLocks noGrp="1"/>
          </p:cNvSpPr>
          <p:nvPr>
            <p:ph idx="1"/>
          </p:nvPr>
        </p:nvSpPr>
        <p:spPr>
          <a:xfrm>
            <a:off x="533400" y="990600"/>
            <a:ext cx="7543800" cy="1154904"/>
          </a:xfrm>
          <a:ln/>
        </p:spPr>
        <p:txBody>
          <a:bodyPr/>
          <a:lstStyle/>
          <a:p>
            <a:pPr marL="0" indent="0" algn="ctr">
              <a:spcBef>
                <a:spcPts val="0"/>
              </a:spcBef>
              <a:spcAft>
                <a:spcPts val="0"/>
              </a:spcAft>
              <a:buFont typeface="Arial" panose="020B0604020202020204" pitchFamily="34" charset="0"/>
              <a:buNone/>
            </a:pPr>
            <a:r>
              <a:rPr lang="en-US" altLang="en-US" dirty="0">
                <a:solidFill>
                  <a:schemeClr val="bg1"/>
                </a:solidFill>
              </a:rPr>
              <a:t>http://www.acestudy.org/home</a:t>
            </a:r>
          </a:p>
          <a:p>
            <a:pPr marL="0" indent="0" algn="ctr">
              <a:spcBef>
                <a:spcPts val="0"/>
              </a:spcBef>
              <a:spcAft>
                <a:spcPts val="0"/>
              </a:spcAft>
              <a:buFont typeface="Arial" panose="020B0604020202020204" pitchFamily="34" charset="0"/>
              <a:buNone/>
            </a:pPr>
            <a:r>
              <a:rPr lang="en-US" altLang="en-US" dirty="0">
                <a:solidFill>
                  <a:schemeClr val="bg1"/>
                </a:solidFill>
              </a:rPr>
              <a:t>and</a:t>
            </a:r>
          </a:p>
          <a:p>
            <a:pPr marL="0" indent="0" algn="ctr">
              <a:spcBef>
                <a:spcPts val="0"/>
              </a:spcBef>
              <a:spcAft>
                <a:spcPts val="0"/>
              </a:spcAft>
              <a:buFont typeface="Arial" panose="020B0604020202020204" pitchFamily="34" charset="0"/>
              <a:buNone/>
            </a:pPr>
            <a:r>
              <a:rPr lang="en-US" altLang="en-US" dirty="0">
                <a:solidFill>
                  <a:schemeClr val="bg1"/>
                </a:solidFill>
              </a:rPr>
              <a:t>http://www.cdc.gov/violenceprevention/acestudy</a:t>
            </a:r>
          </a:p>
        </p:txBody>
      </p:sp>
      <p:pic>
        <p:nvPicPr>
          <p:cNvPr id="6451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5380" y="6172200"/>
            <a:ext cx="225780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402475"/>
            <a:ext cx="4243336" cy="3385291"/>
          </a:xfrm>
          <a:prstGeom prst="rect">
            <a:avLst/>
          </a:prstGeom>
        </p:spPr>
      </p:pic>
      <p:sp>
        <p:nvSpPr>
          <p:cNvPr id="3" name="TextBox 2"/>
          <p:cNvSpPr txBox="1"/>
          <p:nvPr/>
        </p:nvSpPr>
        <p:spPr>
          <a:xfrm>
            <a:off x="5049838" y="2610345"/>
            <a:ext cx="3581400" cy="3139321"/>
          </a:xfrm>
          <a:prstGeom prst="rect">
            <a:avLst/>
          </a:prstGeom>
          <a:noFill/>
        </p:spPr>
        <p:txBody>
          <a:bodyPr wrap="square" rtlCol="0">
            <a:spAutoFit/>
          </a:bodyPr>
          <a:lstStyle/>
          <a:p>
            <a:r>
              <a:rPr lang="en-US" sz="2400" b="1" cap="small" dirty="0">
                <a:latin typeface="+mn-lt"/>
              </a:rPr>
              <a:t>“Adverse childhood experiences are the single greatest unaddressed public health threat facing our nation today.”  </a:t>
            </a:r>
          </a:p>
          <a:p>
            <a:endParaRPr lang="en-US" sz="2400" b="1" cap="small" dirty="0">
              <a:latin typeface="+mn-lt"/>
            </a:endParaRPr>
          </a:p>
          <a:p>
            <a:r>
              <a:rPr lang="en-US" sz="1800" cap="small" dirty="0">
                <a:latin typeface="+mn-lt"/>
              </a:rPr>
              <a:t>--Dr. Robert Block, former president of the American Academy of Pediatrics</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38" y="533400"/>
            <a:ext cx="8229600" cy="685800"/>
          </a:xfrm>
          <a:solidFill>
            <a:schemeClr val="accent1">
              <a:lumMod val="75000"/>
            </a:schemeClr>
          </a:solidFill>
        </p:spPr>
        <p:txBody>
          <a:bodyPr/>
          <a:lstStyle/>
          <a:p>
            <a:r>
              <a:rPr lang="en-US" dirty="0"/>
              <a:t>Early Trauma and later behavior</a:t>
            </a:r>
          </a:p>
        </p:txBody>
      </p:sp>
      <p:sp>
        <p:nvSpPr>
          <p:cNvPr id="5" name="TextBox 4"/>
          <p:cNvSpPr txBox="1"/>
          <p:nvPr/>
        </p:nvSpPr>
        <p:spPr>
          <a:xfrm>
            <a:off x="173038" y="1371600"/>
            <a:ext cx="4343400" cy="3477875"/>
          </a:xfrm>
          <a:prstGeom prst="rect">
            <a:avLst/>
          </a:prstGeom>
          <a:noFill/>
        </p:spPr>
        <p:txBody>
          <a:bodyPr wrap="square" rtlCol="0">
            <a:spAutoFit/>
          </a:bodyPr>
          <a:lstStyle/>
          <a:p>
            <a:r>
              <a:rPr lang="en-US" sz="2800" b="1" cap="small" dirty="0">
                <a:solidFill>
                  <a:srgbClr val="7030A0"/>
                </a:solidFill>
                <a:latin typeface="+mn-lt"/>
              </a:rPr>
              <a:t>Later Impacts</a:t>
            </a:r>
          </a:p>
          <a:p>
            <a:pPr marL="342900" indent="-342900">
              <a:buFont typeface="Arial" panose="020B0604020202020204" pitchFamily="34" charset="0"/>
              <a:buChar char="•"/>
            </a:pPr>
            <a:r>
              <a:rPr lang="en-US" sz="2000" b="1" cap="small" dirty="0">
                <a:latin typeface="+mn-lt"/>
              </a:rPr>
              <a:t>Hypersensitivity to stressors</a:t>
            </a:r>
          </a:p>
          <a:p>
            <a:pPr marL="342900" indent="-342900">
              <a:buFont typeface="Arial" panose="020B0604020202020204" pitchFamily="34" charset="0"/>
              <a:buChar char="•"/>
            </a:pPr>
            <a:r>
              <a:rPr lang="en-US" sz="2000" b="1" cap="small" dirty="0">
                <a:latin typeface="+mn-lt"/>
              </a:rPr>
              <a:t>Problems with trust, autonomy, and initiative</a:t>
            </a:r>
          </a:p>
          <a:p>
            <a:pPr marL="342900" indent="-342900">
              <a:buFont typeface="Arial" panose="020B0604020202020204" pitchFamily="34" charset="0"/>
              <a:buChar char="•"/>
            </a:pPr>
            <a:r>
              <a:rPr lang="en-US" sz="2000" b="1" cap="small" dirty="0">
                <a:latin typeface="+mn-lt"/>
              </a:rPr>
              <a:t>Difficult interpreting emotional responses</a:t>
            </a:r>
          </a:p>
          <a:p>
            <a:pPr marL="342900" indent="-342900">
              <a:buFont typeface="Arial" panose="020B0604020202020204" pitchFamily="34" charset="0"/>
              <a:buChar char="•"/>
            </a:pPr>
            <a:r>
              <a:rPr lang="en-US" sz="2000" b="1" cap="small" dirty="0">
                <a:latin typeface="+mn-lt"/>
              </a:rPr>
              <a:t>Impulsivity and Continual dysregulation</a:t>
            </a:r>
          </a:p>
          <a:p>
            <a:pPr marL="342900" indent="-342900">
              <a:buFont typeface="Arial" panose="020B0604020202020204" pitchFamily="34" charset="0"/>
              <a:buChar char="•"/>
            </a:pPr>
            <a:r>
              <a:rPr lang="en-US" sz="2000" b="1" cap="small" dirty="0">
                <a:latin typeface="+mn-lt"/>
              </a:rPr>
              <a:t>Patterns of intense, unstable relationships</a:t>
            </a:r>
          </a:p>
          <a:p>
            <a:pPr marL="342900" indent="-342900">
              <a:buFont typeface="Arial" panose="020B0604020202020204" pitchFamily="34" charset="0"/>
              <a:buChar char="•"/>
            </a:pPr>
            <a:endParaRPr lang="en-US" dirty="0"/>
          </a:p>
        </p:txBody>
      </p:sp>
      <p:sp>
        <p:nvSpPr>
          <p:cNvPr id="6" name="TextBox 5"/>
          <p:cNvSpPr txBox="1"/>
          <p:nvPr/>
        </p:nvSpPr>
        <p:spPr>
          <a:xfrm>
            <a:off x="1219200" y="4728408"/>
            <a:ext cx="6172200" cy="1785104"/>
          </a:xfrm>
          <a:prstGeom prst="rect">
            <a:avLst/>
          </a:prstGeom>
          <a:noFill/>
        </p:spPr>
        <p:txBody>
          <a:bodyPr wrap="square" rtlCol="0">
            <a:spAutoFit/>
          </a:bodyPr>
          <a:lstStyle/>
          <a:p>
            <a:r>
              <a:rPr lang="en-US" sz="2200" cap="small" dirty="0">
                <a:solidFill>
                  <a:schemeClr val="tx1"/>
                </a:solidFill>
                <a:latin typeface="+mn-lt"/>
              </a:rPr>
              <a:t>Trauma effects everyone differently.  The TYPE of trauma is not what is important.  It is how the individual experienced and perceived the event that matters.  Trauma and the trauma response is unique to each person.  </a:t>
            </a:r>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4398" y="6248400"/>
            <a:ext cx="2333402" cy="55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1286" y="1932081"/>
            <a:ext cx="4565576" cy="2639919"/>
          </a:xfrm>
          <a:prstGeom prst="rect">
            <a:avLst/>
          </a:prstGeom>
        </p:spPr>
      </p:pic>
    </p:spTree>
    <p:extLst>
      <p:ext uri="{BB962C8B-B14F-4D97-AF65-F5344CB8AC3E}">
        <p14:creationId xmlns:p14="http://schemas.microsoft.com/office/powerpoint/2010/main" val="21473792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solidFill>
            <a:schemeClr val="accent1"/>
          </a:solidFill>
        </p:spPr>
        <p:txBody>
          <a:bodyPr>
            <a:normAutofit/>
          </a:bodyPr>
          <a:lstStyle/>
          <a:p>
            <a:pPr algn="ctr"/>
            <a:r>
              <a:rPr lang="en-US" dirty="0"/>
              <a:t>10 things about childhood trauma </a:t>
            </a:r>
            <a:br>
              <a:rPr lang="en-US" dirty="0"/>
            </a:br>
            <a:r>
              <a:rPr lang="en-US" dirty="0"/>
              <a:t>everyone should know </a:t>
            </a:r>
          </a:p>
        </p:txBody>
      </p:sp>
      <p:sp>
        <p:nvSpPr>
          <p:cNvPr id="6" name="TextBox 5"/>
          <p:cNvSpPr txBox="1"/>
          <p:nvPr/>
        </p:nvSpPr>
        <p:spPr>
          <a:xfrm>
            <a:off x="194569" y="1567934"/>
            <a:ext cx="5410200" cy="4524315"/>
          </a:xfrm>
          <a:prstGeom prst="rect">
            <a:avLst/>
          </a:prstGeom>
          <a:noFill/>
        </p:spPr>
        <p:txBody>
          <a:bodyPr wrap="square" rtlCol="0">
            <a:spAutoFit/>
          </a:bodyPr>
          <a:lstStyle/>
          <a:p>
            <a:pPr marL="285750" indent="-285750">
              <a:buFont typeface="Arial" panose="020B0604020202020204" pitchFamily="34" charset="0"/>
              <a:buChar char="•"/>
            </a:pPr>
            <a:r>
              <a:rPr lang="en-US" sz="2400" cap="small" dirty="0">
                <a:latin typeface="+mn-lt"/>
              </a:rPr>
              <a:t>Kids who have experienced trauma are </a:t>
            </a:r>
            <a:r>
              <a:rPr lang="en-US" sz="2400" b="1" u="sng" cap="small" dirty="0">
                <a:latin typeface="+mn-lt"/>
              </a:rPr>
              <a:t>NOT TRYING </a:t>
            </a:r>
            <a:r>
              <a:rPr lang="en-US" sz="2400" cap="small" dirty="0">
                <a:latin typeface="+mn-lt"/>
              </a:rPr>
              <a:t>to push your buttons</a:t>
            </a:r>
          </a:p>
          <a:p>
            <a:pPr marL="285750" indent="-285750">
              <a:buFont typeface="Arial" panose="020B0604020202020204" pitchFamily="34" charset="0"/>
              <a:buChar char="•"/>
            </a:pPr>
            <a:r>
              <a:rPr lang="en-US" sz="2400" cap="small" dirty="0">
                <a:latin typeface="+mn-lt"/>
              </a:rPr>
              <a:t>Kids who have been through trauma worry about what is going to happen next</a:t>
            </a:r>
          </a:p>
          <a:p>
            <a:pPr marL="285750" indent="-285750">
              <a:buFont typeface="Arial" panose="020B0604020202020204" pitchFamily="34" charset="0"/>
              <a:buChar char="•"/>
            </a:pPr>
            <a:r>
              <a:rPr lang="en-US" sz="2400" cap="small" dirty="0">
                <a:latin typeface="+mn-lt"/>
              </a:rPr>
              <a:t>Even if the situation doesn’t seem that bad to you, it’s how the child feels that matters.</a:t>
            </a:r>
          </a:p>
          <a:p>
            <a:pPr marL="285750" indent="-285750">
              <a:buFont typeface="Arial" panose="020B0604020202020204" pitchFamily="34" charset="0"/>
              <a:buChar char="•"/>
            </a:pPr>
            <a:r>
              <a:rPr lang="en-US" sz="2400" cap="small" dirty="0">
                <a:latin typeface="+mn-lt"/>
              </a:rPr>
              <a:t>Trauma is not always associated with violence.</a:t>
            </a:r>
          </a:p>
          <a:p>
            <a:pPr marL="285750" indent="-285750">
              <a:buFont typeface="Arial" panose="020B0604020202020204" pitchFamily="34" charset="0"/>
              <a:buChar char="•"/>
            </a:pPr>
            <a:r>
              <a:rPr lang="en-US" sz="2400" cap="small" dirty="0">
                <a:latin typeface="+mn-lt"/>
              </a:rPr>
              <a:t>You don’t need to know exactly what caused the trauma to be able to help.</a:t>
            </a:r>
          </a:p>
        </p:txBody>
      </p:sp>
      <p:sp>
        <p:nvSpPr>
          <p:cNvPr id="7" name="TextBox 6"/>
          <p:cNvSpPr txBox="1"/>
          <p:nvPr/>
        </p:nvSpPr>
        <p:spPr>
          <a:xfrm>
            <a:off x="1828800" y="6147011"/>
            <a:ext cx="4572000" cy="646331"/>
          </a:xfrm>
          <a:prstGeom prst="rect">
            <a:avLst/>
          </a:prstGeom>
          <a:noFill/>
        </p:spPr>
        <p:txBody>
          <a:bodyPr wrap="square" rtlCol="0">
            <a:spAutoFit/>
          </a:bodyPr>
          <a:lstStyle/>
          <a:p>
            <a:r>
              <a:rPr lang="en-US" dirty="0"/>
              <a:t>Adapted from </a:t>
            </a:r>
          </a:p>
          <a:p>
            <a:r>
              <a:rPr lang="en-US" dirty="0"/>
              <a:t>https://www.weareteachers.com/10-things-about-childhood-trauma-every-teacher-needs-to-know/</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11209">
            <a:off x="5683435" y="2684164"/>
            <a:ext cx="3234103" cy="1819183"/>
          </a:xfrm>
          <a:prstGeom prst="rect">
            <a:avLst/>
          </a:prstGeom>
        </p:spPr>
      </p:pic>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6021871"/>
            <a:ext cx="2333402" cy="55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4148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3003"/>
            <a:ext cx="8248650" cy="838200"/>
          </a:xfrm>
          <a:solidFill>
            <a:schemeClr val="accent1"/>
          </a:solidFill>
        </p:spPr>
        <p:txBody>
          <a:bodyPr>
            <a:normAutofit fontScale="90000"/>
          </a:bodyPr>
          <a:lstStyle/>
          <a:p>
            <a:r>
              <a:rPr lang="en-US" dirty="0"/>
              <a:t>10 things about childhood trauma </a:t>
            </a:r>
            <a:br>
              <a:rPr lang="en-US" dirty="0"/>
            </a:br>
            <a:r>
              <a:rPr lang="en-US" dirty="0"/>
              <a:t>everyone should know  (continued…)</a:t>
            </a:r>
          </a:p>
        </p:txBody>
      </p:sp>
      <p:sp>
        <p:nvSpPr>
          <p:cNvPr id="5" name="TextBox 4"/>
          <p:cNvSpPr txBox="1"/>
          <p:nvPr/>
        </p:nvSpPr>
        <p:spPr>
          <a:xfrm>
            <a:off x="304800" y="1311815"/>
            <a:ext cx="5486400" cy="5447645"/>
          </a:xfrm>
          <a:prstGeom prst="rect">
            <a:avLst/>
          </a:prstGeom>
          <a:noFill/>
        </p:spPr>
        <p:txBody>
          <a:bodyPr wrap="square" rtlCol="0">
            <a:spAutoFit/>
          </a:bodyPr>
          <a:lstStyle/>
          <a:p>
            <a:pPr marL="285750" indent="-285750">
              <a:buFont typeface="Arial" panose="020B0604020202020204" pitchFamily="34" charset="0"/>
              <a:buChar char="•"/>
            </a:pPr>
            <a:r>
              <a:rPr lang="en-US" sz="2400" cap="small" dirty="0">
                <a:latin typeface="+mn-lt"/>
              </a:rPr>
              <a:t>Kids who experience trauma need to feel they are good at something and can influence the world.</a:t>
            </a:r>
          </a:p>
          <a:p>
            <a:pPr marL="285750" indent="-285750">
              <a:buFont typeface="Arial" panose="020B0604020202020204" pitchFamily="34" charset="0"/>
              <a:buChar char="•"/>
            </a:pPr>
            <a:r>
              <a:rPr lang="en-US" sz="2400" cap="small" dirty="0">
                <a:latin typeface="+mn-lt"/>
              </a:rPr>
              <a:t>There is a direct connection between stress and learning</a:t>
            </a:r>
          </a:p>
          <a:p>
            <a:pPr marL="285750" indent="-285750">
              <a:buFont typeface="Arial" panose="020B0604020202020204" pitchFamily="34" charset="0"/>
              <a:buChar char="•"/>
            </a:pPr>
            <a:r>
              <a:rPr lang="en-US" sz="2400" cap="small" dirty="0">
                <a:latin typeface="+mn-lt"/>
              </a:rPr>
              <a:t>Self regulation can be a major challenge for students suffering from trauma</a:t>
            </a:r>
          </a:p>
          <a:p>
            <a:pPr marL="285750" indent="-285750">
              <a:buFont typeface="Arial" panose="020B0604020202020204" pitchFamily="34" charset="0"/>
              <a:buChar char="•"/>
            </a:pPr>
            <a:r>
              <a:rPr lang="en-US" sz="2400" cap="small" dirty="0">
                <a:latin typeface="+mn-lt"/>
              </a:rPr>
              <a:t>It’s OK to ask kids what you can do to help them make it through the day.</a:t>
            </a:r>
          </a:p>
          <a:p>
            <a:pPr marL="285750" indent="-285750">
              <a:buFont typeface="Arial" panose="020B0604020202020204" pitchFamily="34" charset="0"/>
              <a:buChar char="•"/>
            </a:pPr>
            <a:r>
              <a:rPr lang="en-US" sz="2400" cap="small" dirty="0">
                <a:latin typeface="+mn-lt"/>
              </a:rPr>
              <a:t>You can support kids with trauma by helping them build protective factors, and by educating others about the effects of trauma and the importance of protective factors.</a:t>
            </a:r>
          </a:p>
          <a:p>
            <a:endParaRPr lang="en-US" dirty="0"/>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096000"/>
            <a:ext cx="2333402" cy="55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92792">
            <a:off x="5760338" y="1983178"/>
            <a:ext cx="3079940" cy="2312283"/>
          </a:xfrm>
          <a:prstGeom prst="rect">
            <a:avLst/>
          </a:prstGeom>
        </p:spPr>
      </p:pic>
    </p:spTree>
    <p:extLst>
      <p:ext uri="{BB962C8B-B14F-4D97-AF65-F5344CB8AC3E}">
        <p14:creationId xmlns:p14="http://schemas.microsoft.com/office/powerpoint/2010/main" val="24574835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2463" y="1381467"/>
            <a:ext cx="3581400" cy="1538883"/>
          </a:xfrm>
          <a:prstGeom prst="rect">
            <a:avLst/>
          </a:prstGeom>
          <a:noFill/>
        </p:spPr>
        <p:txBody>
          <a:bodyPr wrap="square" rtlCol="0">
            <a:spAutoFit/>
          </a:bodyPr>
          <a:lstStyle/>
          <a:p>
            <a:pPr algn="ctr"/>
            <a:r>
              <a:rPr lang="en-US" sz="1800" b="1" cap="small" dirty="0">
                <a:latin typeface="+mn-lt"/>
              </a:rPr>
              <a:t>Trauma is just the beginning of the story…</a:t>
            </a:r>
          </a:p>
          <a:p>
            <a:pPr algn="ctr"/>
            <a:r>
              <a:rPr lang="en-US" sz="1800" b="1" cap="small" dirty="0">
                <a:latin typeface="+mn-lt"/>
              </a:rPr>
              <a:t>We can give Youth the power to write their own endings.</a:t>
            </a:r>
          </a:p>
          <a:p>
            <a:pPr algn="ctr"/>
            <a:endParaRPr lang="en-US" sz="2200" b="1" cap="small"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068882"/>
            <a:ext cx="4611926" cy="2882454"/>
          </a:xfrm>
          <a:prstGeom prst="rect">
            <a:avLst/>
          </a:prstGeom>
        </p:spPr>
      </p:pic>
      <p:sp>
        <p:nvSpPr>
          <p:cNvPr id="6" name="TextBox 5"/>
          <p:cNvSpPr txBox="1"/>
          <p:nvPr/>
        </p:nvSpPr>
        <p:spPr>
          <a:xfrm>
            <a:off x="230188" y="176327"/>
            <a:ext cx="7543800" cy="584775"/>
          </a:xfrm>
          <a:prstGeom prst="rect">
            <a:avLst/>
          </a:prstGeom>
          <a:solidFill>
            <a:schemeClr val="accent1">
              <a:lumMod val="75000"/>
            </a:schemeClr>
          </a:solidFill>
        </p:spPr>
        <p:txBody>
          <a:bodyPr wrap="square" rtlCol="0">
            <a:spAutoFit/>
          </a:bodyPr>
          <a:lstStyle/>
          <a:p>
            <a:r>
              <a:rPr lang="en-US" sz="3200" dirty="0">
                <a:solidFill>
                  <a:schemeClr val="tx1"/>
                </a:solidFill>
                <a:latin typeface="+mj-lt"/>
              </a:rPr>
              <a:t>WHAT DO WE DO ABOUT ACES??</a:t>
            </a:r>
            <a:endParaRPr lang="en-US" sz="3200" dirty="0"/>
          </a:p>
        </p:txBody>
      </p:sp>
      <p:sp>
        <p:nvSpPr>
          <p:cNvPr id="7" name="TextBox 6"/>
          <p:cNvSpPr txBox="1"/>
          <p:nvPr/>
        </p:nvSpPr>
        <p:spPr>
          <a:xfrm>
            <a:off x="390287" y="1185713"/>
            <a:ext cx="3505200" cy="2831544"/>
          </a:xfrm>
          <a:prstGeom prst="rect">
            <a:avLst/>
          </a:prstGeom>
          <a:noFill/>
        </p:spPr>
        <p:txBody>
          <a:bodyPr wrap="square" rtlCol="0">
            <a:spAutoFit/>
          </a:bodyPr>
          <a:lstStyle/>
          <a:p>
            <a:pPr algn="ctr"/>
            <a:r>
              <a:rPr lang="en-US" sz="2200" b="1" u="sng" cap="small" dirty="0">
                <a:latin typeface="+mn-lt"/>
              </a:rPr>
              <a:t>PARADIGM SHIFT:</a:t>
            </a:r>
          </a:p>
          <a:p>
            <a:pPr algn="ctr"/>
            <a:r>
              <a:rPr lang="en-US" sz="2200" b="1" cap="small" dirty="0">
                <a:latin typeface="+mn-lt"/>
              </a:rPr>
              <a:t>The approach should not be </a:t>
            </a:r>
          </a:p>
          <a:p>
            <a:pPr algn="ctr"/>
            <a:endParaRPr lang="en-US" sz="2200" b="1" cap="small" dirty="0">
              <a:solidFill>
                <a:schemeClr val="accent6">
                  <a:lumMod val="75000"/>
                </a:schemeClr>
              </a:solidFill>
              <a:latin typeface="+mn-lt"/>
            </a:endParaRPr>
          </a:p>
          <a:p>
            <a:pPr algn="ctr"/>
            <a:r>
              <a:rPr lang="en-US" sz="2200" b="1" cap="small" dirty="0">
                <a:solidFill>
                  <a:schemeClr val="accent6">
                    <a:lumMod val="75000"/>
                  </a:schemeClr>
                </a:solidFill>
                <a:latin typeface="+mn-lt"/>
              </a:rPr>
              <a:t>WHAT IS WRONG WITH YOU?</a:t>
            </a:r>
          </a:p>
          <a:p>
            <a:pPr algn="ctr"/>
            <a:endParaRPr lang="en-US" sz="2200" b="1" cap="small" dirty="0">
              <a:latin typeface="+mn-lt"/>
            </a:endParaRPr>
          </a:p>
          <a:p>
            <a:pPr algn="ctr"/>
            <a:r>
              <a:rPr lang="en-US" sz="2200" b="1" cap="small" dirty="0">
                <a:latin typeface="+mn-lt"/>
              </a:rPr>
              <a:t>But instead: </a:t>
            </a:r>
          </a:p>
          <a:p>
            <a:pPr algn="ctr"/>
            <a:endParaRPr lang="en-US" b="1" cap="small" dirty="0"/>
          </a:p>
          <a:p>
            <a:endParaRPr lang="en-US" dirty="0"/>
          </a:p>
        </p:txBody>
      </p:sp>
      <p:sp>
        <p:nvSpPr>
          <p:cNvPr id="8" name="TextBox 7"/>
          <p:cNvSpPr txBox="1"/>
          <p:nvPr/>
        </p:nvSpPr>
        <p:spPr>
          <a:xfrm>
            <a:off x="344488" y="3733800"/>
            <a:ext cx="3657600" cy="2616101"/>
          </a:xfrm>
          <a:prstGeom prst="rect">
            <a:avLst/>
          </a:prstGeom>
          <a:noFill/>
        </p:spPr>
        <p:txBody>
          <a:bodyPr wrap="square" rtlCol="0">
            <a:spAutoFit/>
          </a:bodyPr>
          <a:lstStyle/>
          <a:p>
            <a:pPr algn="ctr"/>
            <a:r>
              <a:rPr lang="en-US" sz="2800" b="1" cap="all" dirty="0">
                <a:solidFill>
                  <a:schemeClr val="accent2">
                    <a:lumMod val="50000"/>
                  </a:schemeClr>
                </a:solidFill>
                <a:latin typeface="+mn-lt"/>
              </a:rPr>
              <a:t>WHAT HAPPENED TO YOU? </a:t>
            </a:r>
          </a:p>
          <a:p>
            <a:pPr algn="ctr"/>
            <a:r>
              <a:rPr lang="en-US" sz="2800" b="1" cap="all" dirty="0">
                <a:solidFill>
                  <a:schemeClr val="accent2">
                    <a:lumMod val="50000"/>
                  </a:schemeClr>
                </a:solidFill>
                <a:latin typeface="+mn-lt"/>
              </a:rPr>
              <a:t>And/or</a:t>
            </a:r>
          </a:p>
          <a:p>
            <a:pPr algn="ctr"/>
            <a:r>
              <a:rPr lang="en-US" sz="2800" b="1" cap="all" dirty="0">
                <a:solidFill>
                  <a:schemeClr val="accent2">
                    <a:lumMod val="50000"/>
                  </a:schemeClr>
                </a:solidFill>
                <a:latin typeface="+mn-lt"/>
              </a:rPr>
              <a:t>WHAT DIDN’T HAPPEN TO/FOR YOU?</a:t>
            </a:r>
          </a:p>
          <a:p>
            <a:endParaRPr lang="en-US" sz="2400" dirty="0">
              <a:latin typeface="+mn-lt"/>
            </a:endParaRPr>
          </a:p>
        </p:txBody>
      </p:sp>
      <p:pic>
        <p:nvPicPr>
          <p:cNvPr id="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00900" y="6248400"/>
            <a:ext cx="1905000" cy="4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63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fld id="{F6D3CE1A-945C-44E1-8858-5271B947C0B8}" type="slidenum">
              <a:rPr lang="en-US" altLang="en-US" sz="1100" smtClean="0">
                <a:solidFill>
                  <a:schemeClr val="tx2"/>
                </a:solidFill>
              </a:rPr>
              <a:pPr/>
              <a:t>17</a:t>
            </a:fld>
            <a:endParaRPr lang="en-US" altLang="en-US" sz="1100">
              <a:solidFill>
                <a:schemeClr val="tx2"/>
              </a:solidFill>
            </a:endParaRPr>
          </a:p>
        </p:txBody>
      </p:sp>
      <p:sp>
        <p:nvSpPr>
          <p:cNvPr id="2" name="Down Arrow 1"/>
          <p:cNvSpPr/>
          <p:nvPr/>
        </p:nvSpPr>
        <p:spPr>
          <a:xfrm>
            <a:off x="6603563" y="2149475"/>
            <a:ext cx="1905000" cy="3429000"/>
          </a:xfrm>
          <a:prstGeom prst="downArrow">
            <a:avLst/>
          </a:prstGeom>
          <a:solidFill>
            <a:schemeClr val="accent1">
              <a:lumMod val="75000"/>
            </a:schemeClr>
          </a:solidFill>
          <a:ln>
            <a:solidFill>
              <a:srgbClr val="A29CA9"/>
            </a:solidFill>
          </a:ln>
          <a:scene3d>
            <a:camera prst="orthographicFront"/>
            <a:lightRig rig="contrasting" dir="t"/>
          </a:scene3d>
          <a:sp3d>
            <a:bevelT prst="angle"/>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Up Arrow 2"/>
          <p:cNvSpPr/>
          <p:nvPr/>
        </p:nvSpPr>
        <p:spPr>
          <a:xfrm>
            <a:off x="240796" y="2109826"/>
            <a:ext cx="2057400" cy="3505200"/>
          </a:xfrm>
          <a:prstGeom prst="upArrow">
            <a:avLst/>
          </a:prstGeom>
          <a:solidFill>
            <a:srgbClr val="F5B73E"/>
          </a:solidFill>
          <a:scene3d>
            <a:camera prst="orthographicFront"/>
            <a:lightRig rig="contrasting"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656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4410" y="5988050"/>
            <a:ext cx="218838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109821" y="4272696"/>
            <a:ext cx="4503267" cy="1631216"/>
          </a:xfrm>
          <a:prstGeom prst="rect">
            <a:avLst/>
          </a:prstGeom>
          <a:noFill/>
        </p:spPr>
        <p:txBody>
          <a:bodyPr wrap="square" rtlCol="0">
            <a:spAutoFit/>
          </a:bodyPr>
          <a:lstStyle/>
          <a:p>
            <a:pPr algn="ctr"/>
            <a:r>
              <a:rPr lang="en-US" sz="2000" cap="small" dirty="0">
                <a:latin typeface="+mn-lt"/>
              </a:rPr>
              <a:t>The presence of multiple protective and promotive factors is HIGHLY associated with a decrease in the negative effect of risk factors and the likelihood of involvement in problem behaviors.</a:t>
            </a:r>
          </a:p>
        </p:txBody>
      </p:sp>
      <p:sp>
        <p:nvSpPr>
          <p:cNvPr id="5" name="TextBox 4"/>
          <p:cNvSpPr txBox="1"/>
          <p:nvPr/>
        </p:nvSpPr>
        <p:spPr>
          <a:xfrm>
            <a:off x="152400" y="208617"/>
            <a:ext cx="7696200" cy="523220"/>
          </a:xfrm>
          <a:prstGeom prst="rect">
            <a:avLst/>
          </a:prstGeom>
          <a:solidFill>
            <a:schemeClr val="accent1">
              <a:lumMod val="75000"/>
            </a:schemeClr>
          </a:solidFill>
        </p:spPr>
        <p:txBody>
          <a:bodyPr wrap="square" rtlCol="0">
            <a:spAutoFit/>
          </a:bodyPr>
          <a:lstStyle/>
          <a:p>
            <a:r>
              <a:rPr lang="en-US" sz="2800" cap="small" dirty="0">
                <a:solidFill>
                  <a:schemeClr val="tx1"/>
                </a:solidFill>
                <a:latin typeface="+mn-lt"/>
              </a:rPr>
              <a:t>Protective Factors / Promotive Factors</a:t>
            </a:r>
          </a:p>
        </p:txBody>
      </p:sp>
      <p:sp>
        <p:nvSpPr>
          <p:cNvPr id="7" name="TextBox 6"/>
          <p:cNvSpPr txBox="1"/>
          <p:nvPr/>
        </p:nvSpPr>
        <p:spPr>
          <a:xfrm>
            <a:off x="304800" y="943778"/>
            <a:ext cx="1752600" cy="954107"/>
          </a:xfrm>
          <a:prstGeom prst="rect">
            <a:avLst/>
          </a:prstGeom>
          <a:noFill/>
        </p:spPr>
        <p:txBody>
          <a:bodyPr wrap="square" rtlCol="0">
            <a:spAutoFit/>
          </a:bodyPr>
          <a:lstStyle/>
          <a:p>
            <a:pPr algn="ctr"/>
            <a:r>
              <a:rPr lang="en-US" sz="2800" cap="small" dirty="0">
                <a:latin typeface="+mn-lt"/>
              </a:rPr>
              <a:t>Protective Factors</a:t>
            </a:r>
          </a:p>
        </p:txBody>
      </p:sp>
      <p:sp>
        <p:nvSpPr>
          <p:cNvPr id="9" name="TextBox 8"/>
          <p:cNvSpPr txBox="1"/>
          <p:nvPr/>
        </p:nvSpPr>
        <p:spPr>
          <a:xfrm>
            <a:off x="6796574" y="979210"/>
            <a:ext cx="1524000" cy="954107"/>
          </a:xfrm>
          <a:prstGeom prst="rect">
            <a:avLst/>
          </a:prstGeom>
          <a:noFill/>
        </p:spPr>
        <p:txBody>
          <a:bodyPr wrap="square" rtlCol="0">
            <a:spAutoFit/>
          </a:bodyPr>
          <a:lstStyle/>
          <a:p>
            <a:pPr algn="ctr"/>
            <a:r>
              <a:rPr lang="en-US" sz="2800" cap="small" dirty="0">
                <a:latin typeface="+mn-lt"/>
              </a:rPr>
              <a:t>Risk Factors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6979" y="1459493"/>
            <a:ext cx="3788117" cy="250325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3" y="210166"/>
            <a:ext cx="8229600" cy="685800"/>
          </a:xfrm>
          <a:solidFill>
            <a:schemeClr val="accent1">
              <a:lumMod val="75000"/>
            </a:schemeClr>
          </a:solidFill>
        </p:spPr>
        <p:txBody>
          <a:bodyPr/>
          <a:lstStyle/>
          <a:p>
            <a:pPr algn="ctr"/>
            <a:r>
              <a:rPr lang="en-US" dirty="0"/>
              <a:t>Risk, Protective, and Promotive Factors</a:t>
            </a:r>
          </a:p>
        </p:txBody>
      </p:sp>
      <p:sp>
        <p:nvSpPr>
          <p:cNvPr id="5" name="TextBox 4"/>
          <p:cNvSpPr txBox="1"/>
          <p:nvPr/>
        </p:nvSpPr>
        <p:spPr>
          <a:xfrm>
            <a:off x="6391592" y="1937266"/>
            <a:ext cx="2590800" cy="2308324"/>
          </a:xfrm>
          <a:prstGeom prst="rect">
            <a:avLst/>
          </a:prstGeom>
          <a:solidFill>
            <a:schemeClr val="accent2">
              <a:lumMod val="50000"/>
            </a:schemeClr>
          </a:solidFill>
          <a:scene3d>
            <a:camera prst="orthographicFront"/>
            <a:lightRig rig="soft" dir="t"/>
          </a:scene3d>
          <a:sp3d prstMaterial="metal">
            <a:bevelT w="165100" prst="coolSlant"/>
          </a:sp3d>
        </p:spPr>
        <p:txBody>
          <a:bodyPr wrap="square" rtlCol="0">
            <a:spAutoFit/>
          </a:bodyPr>
          <a:lstStyle/>
          <a:p>
            <a:pPr algn="ctr"/>
            <a:r>
              <a:rPr lang="en-US" sz="2400" u="sng" cap="small" dirty="0" err="1">
                <a:solidFill>
                  <a:schemeClr val="tx1"/>
                </a:solidFill>
                <a:latin typeface="+mn-lt"/>
              </a:rPr>
              <a:t>Promotive</a:t>
            </a:r>
            <a:r>
              <a:rPr lang="en-US" sz="2400" u="sng" cap="small" dirty="0">
                <a:solidFill>
                  <a:schemeClr val="tx1"/>
                </a:solidFill>
                <a:latin typeface="+mn-lt"/>
              </a:rPr>
              <a:t> factors:</a:t>
            </a:r>
          </a:p>
          <a:p>
            <a:pPr algn="ctr"/>
            <a:r>
              <a:rPr lang="en-US" sz="2400" cap="small" dirty="0">
                <a:solidFill>
                  <a:schemeClr val="tx1"/>
                </a:solidFill>
                <a:latin typeface="+mn-lt"/>
              </a:rPr>
              <a:t>Conditions or attributes that actively enhance well-being</a:t>
            </a:r>
          </a:p>
          <a:p>
            <a:endParaRPr lang="en-US" dirty="0"/>
          </a:p>
          <a:p>
            <a:endParaRPr lang="en-US" dirty="0"/>
          </a:p>
        </p:txBody>
      </p:sp>
      <p:sp>
        <p:nvSpPr>
          <p:cNvPr id="7" name="TextBox 6"/>
          <p:cNvSpPr txBox="1"/>
          <p:nvPr/>
        </p:nvSpPr>
        <p:spPr>
          <a:xfrm>
            <a:off x="241777" y="1752600"/>
            <a:ext cx="2397124" cy="2492990"/>
          </a:xfrm>
          <a:prstGeom prst="rect">
            <a:avLst/>
          </a:prstGeom>
          <a:solidFill>
            <a:schemeClr val="accent6">
              <a:lumMod val="50000"/>
            </a:schemeClr>
          </a:solidFill>
          <a:scene3d>
            <a:camera prst="orthographicFront">
              <a:rot lat="0" lon="0" rev="0"/>
            </a:camera>
            <a:lightRig rig="soft" dir="t"/>
          </a:scene3d>
          <a:sp3d prstMaterial="metal">
            <a:bevelT w="165100" prst="coolSlant"/>
          </a:sp3d>
        </p:spPr>
        <p:txBody>
          <a:bodyPr wrap="square" rtlCol="0">
            <a:spAutoFit/>
          </a:bodyPr>
          <a:lstStyle/>
          <a:p>
            <a:pPr algn="ctr"/>
            <a:r>
              <a:rPr lang="en-US" sz="2400" u="sng" cap="small" dirty="0">
                <a:solidFill>
                  <a:schemeClr val="tx1"/>
                </a:solidFill>
                <a:latin typeface="+mn-lt"/>
              </a:rPr>
              <a:t>Risk Factors:</a:t>
            </a:r>
          </a:p>
          <a:p>
            <a:pPr algn="ctr"/>
            <a:r>
              <a:rPr lang="en-US" sz="2400" cap="small" dirty="0">
                <a:solidFill>
                  <a:schemeClr val="tx1"/>
                </a:solidFill>
                <a:latin typeface="+mn-lt"/>
              </a:rPr>
              <a:t>Conditions or attributes that increase the probability of poor outcomes</a:t>
            </a:r>
          </a:p>
          <a:p>
            <a:endParaRPr lang="en-US" dirty="0"/>
          </a:p>
        </p:txBody>
      </p:sp>
      <p:sp>
        <p:nvSpPr>
          <p:cNvPr id="8" name="TextBox 7"/>
          <p:cNvSpPr txBox="1"/>
          <p:nvPr/>
        </p:nvSpPr>
        <p:spPr>
          <a:xfrm>
            <a:off x="3195637" y="1219200"/>
            <a:ext cx="2639219" cy="2308324"/>
          </a:xfrm>
          <a:prstGeom prst="rect">
            <a:avLst/>
          </a:prstGeom>
          <a:solidFill>
            <a:schemeClr val="accent4">
              <a:lumMod val="50000"/>
            </a:schemeClr>
          </a:solidFill>
          <a:scene3d>
            <a:camera prst="orthographicFront"/>
            <a:lightRig rig="soft" dir="t"/>
          </a:scene3d>
          <a:sp3d prstMaterial="metal">
            <a:bevelT w="165100" prst="coolSlant"/>
          </a:sp3d>
        </p:spPr>
        <p:txBody>
          <a:bodyPr wrap="square" rtlCol="0">
            <a:spAutoFit/>
          </a:bodyPr>
          <a:lstStyle/>
          <a:p>
            <a:pPr algn="ctr"/>
            <a:r>
              <a:rPr lang="en-US" sz="2400" u="sng" cap="small" dirty="0">
                <a:solidFill>
                  <a:schemeClr val="tx1"/>
                </a:solidFill>
                <a:latin typeface="+mn-lt"/>
              </a:rPr>
              <a:t>Protective Factors:</a:t>
            </a:r>
          </a:p>
          <a:p>
            <a:pPr algn="ctr"/>
            <a:r>
              <a:rPr lang="en-US" sz="2400" cap="small" dirty="0">
                <a:solidFill>
                  <a:schemeClr val="tx1"/>
                </a:solidFill>
                <a:latin typeface="+mn-lt"/>
              </a:rPr>
              <a:t>Conditions or attributes that reduce of eliminate the effect of risk factors</a:t>
            </a:r>
          </a:p>
        </p:txBody>
      </p:sp>
      <p:pic>
        <p:nvPicPr>
          <p:cNvPr id="11" name="scal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836505" y="4045383"/>
            <a:ext cx="3367008" cy="2525256"/>
          </a:xfrm>
          <a:prstGeom prst="rect">
            <a:avLst/>
          </a:prstGeom>
        </p:spPr>
      </p:pic>
      <p:pic>
        <p:nvPicPr>
          <p:cNvPr id="9"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74985" y="6248400"/>
            <a:ext cx="2135982" cy="50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949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11"/>
                                        </p:tgtEl>
                                      </p:cBhvr>
                                    </p:cmd>
                                  </p:childTnLst>
                                </p:cTn>
                              </p:par>
                            </p:childTnLst>
                          </p:cTn>
                        </p:par>
                      </p:childTnLst>
                    </p:cTn>
                  </p:par>
                </p:childTnLst>
              </p:cTn>
              <p:nextCondLst>
                <p:cond evt="onClick" delay="0">
                  <p:tgtEl>
                    <p:spTgt spid="11"/>
                  </p:tgtEl>
                </p:cond>
              </p:nextCondLst>
            </p:seq>
            <p:video>
              <p:cMediaNode vol="80000">
                <p:cTn id="24" fill="hold" display="0">
                  <p:stCondLst>
                    <p:cond delay="indefinite"/>
                  </p:stCondLst>
                </p:cTn>
                <p:tgtEl>
                  <p:spTgt spid="11"/>
                </p:tgtEl>
              </p:cMediaNode>
            </p:video>
          </p:childTnLst>
        </p:cTn>
      </p:par>
    </p:tnLst>
    <p:bldLst>
      <p:bldP spid="5"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a:xfrm>
            <a:off x="304800" y="552450"/>
            <a:ext cx="8229600" cy="685800"/>
          </a:xfrm>
          <a:solidFill>
            <a:schemeClr val="accent1"/>
          </a:solidFill>
        </p:spPr>
        <p:txBody>
          <a:bodyPr/>
          <a:lstStyle/>
          <a:p>
            <a:pPr fontAlgn="auto">
              <a:spcAft>
                <a:spcPts val="0"/>
              </a:spcAft>
              <a:defRPr/>
            </a:pPr>
            <a:r>
              <a:rPr lang="en-US" altLang="en-US" dirty="0">
                <a:latin typeface="+mn-lt"/>
              </a:rPr>
              <a:t>Paul Smith – </a:t>
            </a:r>
            <a:r>
              <a:rPr lang="en-US" altLang="en-US" dirty="0" err="1">
                <a:latin typeface="+mn-lt"/>
              </a:rPr>
              <a:t>typerwriter</a:t>
            </a:r>
            <a:r>
              <a:rPr lang="en-US" altLang="en-US" dirty="0">
                <a:latin typeface="+mn-lt"/>
              </a:rPr>
              <a:t> artist</a:t>
            </a:r>
          </a:p>
        </p:txBody>
      </p:sp>
      <p:sp>
        <p:nvSpPr>
          <p:cNvPr id="74755" name="Content Placeholder 1"/>
          <p:cNvSpPr>
            <a:spLocks noGrp="1"/>
          </p:cNvSpPr>
          <p:nvPr>
            <p:ph idx="1"/>
          </p:nvPr>
        </p:nvSpPr>
        <p:spPr>
          <a:ln/>
        </p:spPr>
        <p:txBody>
          <a:bodyPr/>
          <a:lstStyle/>
          <a:p>
            <a:r>
              <a:rPr lang="en-US" altLang="en-US" dirty="0"/>
              <a:t>Insert Paul’s video </a:t>
            </a:r>
          </a:p>
        </p:txBody>
      </p:sp>
      <p:sp>
        <p:nvSpPr>
          <p:cNvPr id="74757" name="Rectangle 1"/>
          <p:cNvSpPr>
            <a:spLocks noChangeArrowheads="1"/>
          </p:cNvSpPr>
          <p:nvPr/>
        </p:nvSpPr>
        <p:spPr bwMode="auto">
          <a:xfrm>
            <a:off x="571500" y="6356350"/>
            <a:ext cx="400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r>
              <a:rPr lang="en-US" altLang="en-US" dirty="0"/>
              <a:t>https://www.youtube.com/watch?v=svzPm8lT36o&amp;t=74s</a:t>
            </a:r>
          </a:p>
        </p:txBody>
      </p:sp>
      <p:pic>
        <p:nvPicPr>
          <p:cNvPr id="7475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5943600"/>
            <a:ext cx="28956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lient Typewriter Artist (11).mp4">
            <a:hlinkClick r:id="" action="ppaction://media"/>
          </p:cNvPr>
          <p:cNvPicPr>
            <a:picLocks noRot="1" noChangeAspect="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1524000" y="1676400"/>
            <a:ext cx="6096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a:xfrm>
            <a:off x="381000" y="381000"/>
            <a:ext cx="8001000" cy="730250"/>
          </a:xfrm>
          <a:solidFill>
            <a:schemeClr val="accent1">
              <a:lumMod val="75000"/>
            </a:schemeClr>
          </a:solidFill>
        </p:spPr>
        <p:txBody>
          <a:bodyPr/>
          <a:lstStyle/>
          <a:p>
            <a:pPr fontAlgn="auto">
              <a:spcAft>
                <a:spcPts val="0"/>
              </a:spcAft>
              <a:defRPr/>
            </a:pPr>
            <a:r>
              <a:rPr lang="en-US" altLang="en-US" dirty="0">
                <a:latin typeface="Arial Narrow" panose="020B0606020202030204" pitchFamily="34" charset="0"/>
              </a:rPr>
              <a:t>“A Different Lens”</a:t>
            </a:r>
          </a:p>
        </p:txBody>
      </p:sp>
      <p:pic>
        <p:nvPicPr>
          <p:cNvPr id="5222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6096000"/>
            <a:ext cx="2205038" cy="52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7w9o-QRU_J8"/>
          <p:cNvPicPr>
            <a:picLocks noRot="1" noChangeAspect="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1522413" y="1481138"/>
            <a:ext cx="621506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04800"/>
            <a:ext cx="8229600" cy="685800"/>
          </a:xfrm>
          <a:solidFill>
            <a:schemeClr val="accent1">
              <a:lumMod val="75000"/>
            </a:schemeClr>
          </a:solidFill>
        </p:spPr>
        <p:txBody>
          <a:bodyPr/>
          <a:lstStyle/>
          <a:p>
            <a:r>
              <a:rPr lang="en-US" dirty="0"/>
              <a:t>Youth Thrive Framework</a:t>
            </a:r>
          </a:p>
        </p:txBody>
      </p:sp>
      <p:sp>
        <p:nvSpPr>
          <p:cNvPr id="5" name="TextBox 4"/>
          <p:cNvSpPr txBox="1"/>
          <p:nvPr/>
        </p:nvSpPr>
        <p:spPr>
          <a:xfrm>
            <a:off x="266700" y="990600"/>
            <a:ext cx="8115300" cy="4801314"/>
          </a:xfrm>
          <a:prstGeom prst="rect">
            <a:avLst/>
          </a:prstGeom>
          <a:noFill/>
        </p:spPr>
        <p:txBody>
          <a:bodyPr wrap="square" rtlCol="0">
            <a:spAutoFit/>
          </a:bodyPr>
          <a:lstStyle/>
          <a:p>
            <a:pPr algn="ctr"/>
            <a:r>
              <a:rPr lang="en-US" sz="2400" cap="small" dirty="0">
                <a:latin typeface="+mn-lt"/>
              </a:rPr>
              <a:t> </a:t>
            </a:r>
            <a:r>
              <a:rPr lang="en-US" sz="2400" b="1" cap="small" dirty="0">
                <a:latin typeface="+mn-lt"/>
              </a:rPr>
              <a:t>Youth Thrive</a:t>
            </a:r>
            <a:r>
              <a:rPr lang="en-US" sz="2400" cap="small" dirty="0">
                <a:latin typeface="+mn-lt"/>
              </a:rPr>
              <a:t> is a research based approach that uses the latest science to identify protective and </a:t>
            </a:r>
            <a:r>
              <a:rPr lang="en-US" sz="2400" cap="small" dirty="0" err="1">
                <a:latin typeface="+mn-lt"/>
              </a:rPr>
              <a:t>promotive</a:t>
            </a:r>
            <a:r>
              <a:rPr lang="en-US" sz="2400" cap="small" dirty="0">
                <a:latin typeface="+mn-lt"/>
              </a:rPr>
              <a:t> factors that increase the likelihood that adolescents can develop into healthy, </a:t>
            </a:r>
            <a:r>
              <a:rPr lang="en-US" sz="2400" b="1" cap="small" dirty="0">
                <a:latin typeface="+mn-lt"/>
              </a:rPr>
              <a:t>thriving</a:t>
            </a:r>
            <a:r>
              <a:rPr lang="en-US" sz="2400" cap="small" dirty="0">
                <a:latin typeface="+mn-lt"/>
              </a:rPr>
              <a:t> adults.</a:t>
            </a:r>
            <a:r>
              <a:rPr lang="en-US" sz="1600" cap="small" dirty="0">
                <a:latin typeface="+mn-lt"/>
              </a:rPr>
              <a:t>(Center for the Study of Social Policy)</a:t>
            </a:r>
          </a:p>
          <a:p>
            <a:endParaRPr lang="en-US" sz="2000" cap="all" dirty="0">
              <a:latin typeface="+mn-lt"/>
            </a:endParaRPr>
          </a:p>
          <a:p>
            <a:pPr marL="342900" indent="-342900">
              <a:buFont typeface="Arial" panose="020B0604020202020204" pitchFamily="34" charset="0"/>
              <a:buChar char="•"/>
            </a:pPr>
            <a:r>
              <a:rPr lang="en-US" sz="2000" cap="small" dirty="0">
                <a:latin typeface="+mn-lt"/>
              </a:rPr>
              <a:t>Strengths based – all youth have strengths.  Identifying and building on a youth’s strengths is essential.</a:t>
            </a:r>
          </a:p>
          <a:p>
            <a:pPr marL="342900" indent="-342900">
              <a:buFont typeface="Arial" panose="020B0604020202020204" pitchFamily="34" charset="0"/>
              <a:buChar char="•"/>
            </a:pPr>
            <a:endParaRPr lang="en-US" sz="2000" cap="small" dirty="0">
              <a:latin typeface="+mn-lt"/>
            </a:endParaRPr>
          </a:p>
          <a:p>
            <a:pPr marL="342900" indent="-342900">
              <a:buFont typeface="Arial" panose="020B0604020202020204" pitchFamily="34" charset="0"/>
              <a:buChar char="•"/>
            </a:pPr>
            <a:r>
              <a:rPr lang="en-US" sz="2000" cap="small" dirty="0">
                <a:latin typeface="+mn-lt"/>
              </a:rPr>
              <a:t>Trauma informed – be aware of how adverse childhood experiences can have immediate, long term, and enduring effects</a:t>
            </a:r>
          </a:p>
          <a:p>
            <a:pPr marL="342900" indent="-342900">
              <a:buFont typeface="Arial" panose="020B0604020202020204" pitchFamily="34" charset="0"/>
              <a:buChar char="•"/>
            </a:pPr>
            <a:endParaRPr lang="en-US" sz="2000" cap="small" dirty="0">
              <a:latin typeface="+mn-lt"/>
            </a:endParaRPr>
          </a:p>
          <a:p>
            <a:endParaRPr lang="en-US" sz="2200" dirty="0">
              <a:latin typeface="+mn-lt"/>
            </a:endParaRPr>
          </a:p>
          <a:p>
            <a:endParaRPr lang="en-US" dirty="0"/>
          </a:p>
          <a:p>
            <a:endParaRPr lang="en-US" dirty="0"/>
          </a:p>
          <a:p>
            <a:endParaRPr lang="en-US"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568560"/>
            <a:ext cx="6059488" cy="20198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5981700"/>
            <a:ext cx="2472105" cy="533400"/>
          </a:xfrm>
          <a:prstGeom prst="rect">
            <a:avLst/>
          </a:prstGeom>
        </p:spPr>
      </p:pic>
      <p:pic>
        <p:nvPicPr>
          <p:cNvPr id="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04886" y="6287571"/>
            <a:ext cx="1595454" cy="38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95910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8059E5B-4292-4CA0-8C8B-9AEF48AD2F73}" type="slidenum">
              <a:rPr lang="en-US" altLang="en-US" smtClean="0"/>
              <a:pPr>
                <a:defRPr/>
              </a:pPr>
              <a:t>21</a:t>
            </a:fld>
            <a:endParaRPr lang="en-US" altLang="en-US"/>
          </a:p>
        </p:txBody>
      </p:sp>
      <p:sp>
        <p:nvSpPr>
          <p:cNvPr id="5" name="Title 4"/>
          <p:cNvSpPr>
            <a:spLocks noGrp="1"/>
          </p:cNvSpPr>
          <p:nvPr>
            <p:ph type="title"/>
          </p:nvPr>
        </p:nvSpPr>
        <p:spPr>
          <a:xfrm>
            <a:off x="228600" y="228600"/>
            <a:ext cx="8229600" cy="685800"/>
          </a:xfrm>
          <a:solidFill>
            <a:schemeClr val="accent1">
              <a:lumMod val="75000"/>
            </a:schemeClr>
          </a:solidFill>
        </p:spPr>
        <p:txBody>
          <a:bodyPr>
            <a:normAutofit/>
          </a:bodyPr>
          <a:lstStyle/>
          <a:p>
            <a:pPr fontAlgn="auto">
              <a:spcAft>
                <a:spcPts val="0"/>
              </a:spcAft>
              <a:defRPr/>
            </a:pPr>
            <a:r>
              <a:rPr lang="en-US" sz="2800" dirty="0"/>
              <a:t>Youth Thrive Protective and Promotive Factors</a:t>
            </a:r>
          </a:p>
        </p:txBody>
      </p:sp>
      <p:sp>
        <p:nvSpPr>
          <p:cNvPr id="6" name="Rectangle 5"/>
          <p:cNvSpPr/>
          <p:nvPr/>
        </p:nvSpPr>
        <p:spPr>
          <a:xfrm>
            <a:off x="457200" y="1524000"/>
            <a:ext cx="8174038" cy="3857625"/>
          </a:xfrm>
          <a:prstGeom prst="rect">
            <a:avLst/>
          </a:prstGeom>
        </p:spPr>
        <p:txBody>
          <a:bodyPr>
            <a:spAutoFit/>
          </a:bodyPr>
          <a:lstStyle/>
          <a:p>
            <a:pPr marL="514350" indent="-514350" eaLnBrk="1" hangingPunct="1">
              <a:lnSpc>
                <a:spcPct val="150000"/>
              </a:lnSpc>
              <a:spcBef>
                <a:spcPts val="600"/>
              </a:spcBef>
              <a:spcAft>
                <a:spcPts val="400"/>
              </a:spcAft>
              <a:buFontTx/>
              <a:buAutoNum type="circleNumDbPlain"/>
              <a:defRPr/>
            </a:pPr>
            <a:r>
              <a:rPr lang="en-US" altLang="en-US" sz="2800" b="1" dirty="0">
                <a:solidFill>
                  <a:schemeClr val="accent1">
                    <a:lumMod val="50000"/>
                  </a:schemeClr>
                </a:solidFill>
                <a:latin typeface="Arial Narrow" panose="020B0606020202030204" pitchFamily="34" charset="0"/>
              </a:rPr>
              <a:t>Youth Resilience</a:t>
            </a:r>
          </a:p>
          <a:p>
            <a:pPr marL="514350" indent="-514350" eaLnBrk="1" hangingPunct="1">
              <a:lnSpc>
                <a:spcPct val="150000"/>
              </a:lnSpc>
              <a:spcBef>
                <a:spcPts val="600"/>
              </a:spcBef>
              <a:spcAft>
                <a:spcPts val="400"/>
              </a:spcAft>
              <a:buFontTx/>
              <a:buAutoNum type="circleNumDbPlain"/>
              <a:defRPr/>
            </a:pPr>
            <a:r>
              <a:rPr lang="en-US" altLang="en-US" sz="2800" b="1" dirty="0">
                <a:solidFill>
                  <a:srgbClr val="F5B73E"/>
                </a:solidFill>
                <a:latin typeface="Arial Narrow" panose="020B0606020202030204" pitchFamily="34" charset="0"/>
              </a:rPr>
              <a:t>Positive Social Connections</a:t>
            </a:r>
          </a:p>
          <a:p>
            <a:pPr marL="514350" indent="-514350" eaLnBrk="1" hangingPunct="1">
              <a:lnSpc>
                <a:spcPct val="150000"/>
              </a:lnSpc>
              <a:spcBef>
                <a:spcPts val="600"/>
              </a:spcBef>
              <a:spcAft>
                <a:spcPts val="400"/>
              </a:spcAft>
              <a:buFontTx/>
              <a:buAutoNum type="circleNumDbPlain"/>
              <a:defRPr/>
            </a:pPr>
            <a:r>
              <a:rPr lang="en-US" altLang="en-US" sz="2800" b="1" dirty="0">
                <a:solidFill>
                  <a:schemeClr val="accent4">
                    <a:lumMod val="50000"/>
                  </a:schemeClr>
                </a:solidFill>
                <a:latin typeface="Arial Narrow" panose="020B0606020202030204" pitchFamily="34" charset="0"/>
              </a:rPr>
              <a:t>Knowledge of Adolescent Development</a:t>
            </a:r>
          </a:p>
          <a:p>
            <a:pPr marL="514350" indent="-514350" eaLnBrk="1" hangingPunct="1">
              <a:lnSpc>
                <a:spcPct val="150000"/>
              </a:lnSpc>
              <a:spcBef>
                <a:spcPts val="600"/>
              </a:spcBef>
              <a:spcAft>
                <a:spcPts val="400"/>
              </a:spcAft>
              <a:buFontTx/>
              <a:buAutoNum type="circleNumDbPlain"/>
              <a:defRPr/>
            </a:pPr>
            <a:r>
              <a:rPr lang="en-US" altLang="en-US" sz="2800" b="1" dirty="0">
                <a:solidFill>
                  <a:srgbClr val="D51E3E"/>
                </a:solidFill>
                <a:latin typeface="Arial Narrow" panose="020B0606020202030204" pitchFamily="34" charset="0"/>
              </a:rPr>
              <a:t>Concrete Support in Times of Need</a:t>
            </a:r>
          </a:p>
          <a:p>
            <a:pPr marL="514350" indent="-514350" eaLnBrk="1" hangingPunct="1">
              <a:lnSpc>
                <a:spcPct val="150000"/>
              </a:lnSpc>
              <a:spcBef>
                <a:spcPts val="600"/>
              </a:spcBef>
              <a:spcAft>
                <a:spcPts val="400"/>
              </a:spcAft>
              <a:buFontTx/>
              <a:buAutoNum type="circleNumDbPlain"/>
              <a:defRPr/>
            </a:pPr>
            <a:r>
              <a:rPr lang="en-US" altLang="en-US" sz="2800" b="1" dirty="0">
                <a:solidFill>
                  <a:schemeClr val="accent2">
                    <a:lumMod val="50000"/>
                  </a:schemeClr>
                </a:solidFill>
                <a:latin typeface="Arial Narrow" panose="020B0606020202030204" pitchFamily="34" charset="0"/>
              </a:rPr>
              <a:t>Cognitive and Social-Emotional Competence </a:t>
            </a:r>
          </a:p>
        </p:txBody>
      </p:sp>
      <p:pic>
        <p:nvPicPr>
          <p:cNvPr id="7885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67400"/>
            <a:ext cx="2897187"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274638"/>
            <a:ext cx="8174038" cy="808038"/>
          </a:xfrm>
          <a:solidFill>
            <a:schemeClr val="accent1">
              <a:lumMod val="75000"/>
            </a:schemeClr>
          </a:solidFill>
        </p:spPr>
        <p:txBody>
          <a:bodyPr/>
          <a:lstStyle/>
          <a:p>
            <a:pPr algn="ctr" fontAlgn="auto">
              <a:spcAft>
                <a:spcPts val="0"/>
              </a:spcAft>
              <a:defRPr/>
            </a:pPr>
            <a:r>
              <a:rPr lang="en-US" spc="300" dirty="0"/>
              <a:t>resilience</a:t>
            </a:r>
          </a:p>
        </p:txBody>
      </p:sp>
      <p:pic>
        <p:nvPicPr>
          <p:cNvPr id="8090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2050" y="6167438"/>
            <a:ext cx="2897188"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19200" y="5487198"/>
            <a:ext cx="6324600" cy="461665"/>
          </a:xfrm>
          <a:prstGeom prst="rect">
            <a:avLst/>
          </a:prstGeom>
          <a:noFill/>
        </p:spPr>
        <p:txBody>
          <a:bodyPr wrap="square" rtlCol="0">
            <a:spAutoFit/>
          </a:bodyPr>
          <a:lstStyle/>
          <a:p>
            <a:pPr algn="ctr"/>
            <a:r>
              <a:rPr lang="en-US" sz="2400" b="1" cap="all" dirty="0">
                <a:latin typeface="+mn-lt"/>
              </a:rPr>
              <a:t>TELL THEM WHAT THEY ARE DOING RIGHT!</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76" t="-7404" r="-1092" b="7404"/>
          <a:stretch/>
        </p:blipFill>
        <p:spPr>
          <a:xfrm>
            <a:off x="1447800" y="914400"/>
            <a:ext cx="6337510" cy="435422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4893"/>
            <a:ext cx="8229600" cy="685800"/>
          </a:xfrm>
          <a:solidFill>
            <a:schemeClr val="accent1">
              <a:lumMod val="75000"/>
            </a:schemeClr>
          </a:solidFill>
        </p:spPr>
        <p:txBody>
          <a:bodyPr/>
          <a:lstStyle/>
          <a:p>
            <a:pPr algn="ctr" fontAlgn="auto">
              <a:spcAft>
                <a:spcPts val="0"/>
              </a:spcAft>
              <a:defRPr/>
            </a:pPr>
            <a:r>
              <a:rPr lang="en-US" dirty="0"/>
              <a:t>Social Connections</a:t>
            </a:r>
          </a:p>
        </p:txBody>
      </p:sp>
      <p:pic>
        <p:nvPicPr>
          <p:cNvPr id="8294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6351091"/>
            <a:ext cx="191814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19200" y="5061857"/>
            <a:ext cx="7086600" cy="1661993"/>
          </a:xfrm>
          <a:prstGeom prst="rect">
            <a:avLst/>
          </a:prstGeom>
          <a:noFill/>
        </p:spPr>
        <p:txBody>
          <a:bodyPr wrap="square" rtlCol="0">
            <a:spAutoFit/>
          </a:bodyPr>
          <a:lstStyle/>
          <a:p>
            <a:pPr algn="ctr"/>
            <a:r>
              <a:rPr lang="en-US" sz="2400" b="1" dirty="0">
                <a:latin typeface="+mn-lt"/>
              </a:rPr>
              <a:t>QUALITY NOT QUANTITY.</a:t>
            </a:r>
          </a:p>
          <a:p>
            <a:pPr algn="ctr"/>
            <a:r>
              <a:rPr lang="en-US" sz="1800" b="1" cap="small" dirty="0">
                <a:latin typeface="+mn-lt"/>
              </a:rPr>
              <a:t>Research supports that the single biggest thing that helps kids recover from trauma and maltreatment is a stable, supportive adult, who believes in them, supports them, and models &amp; teachers effective coping.</a:t>
            </a:r>
          </a:p>
          <a:p>
            <a:pPr algn="ctr"/>
            <a:endParaRPr lang="en-US" sz="2400" b="1" dirty="0">
              <a:latin typeface="+mn-lt"/>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422" b="6509"/>
          <a:stretch/>
        </p:blipFill>
        <p:spPr>
          <a:xfrm>
            <a:off x="1677415" y="1156438"/>
            <a:ext cx="5941569" cy="387276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399" y="258763"/>
            <a:ext cx="7235825" cy="892552"/>
          </a:xfrm>
          <a:prstGeom prst="rect">
            <a:avLst/>
          </a:prstGeom>
          <a:solidFill>
            <a:schemeClr val="accent1">
              <a:lumMod val="75000"/>
            </a:schemeClr>
          </a:solidFill>
        </p:spPr>
        <p:txBody>
          <a:bodyPr>
            <a:spAutoFit/>
          </a:bodyPr>
          <a:lstStyle/>
          <a:p>
            <a:pPr algn="ctr">
              <a:defRPr/>
            </a:pPr>
            <a:r>
              <a:rPr lang="en-US" sz="3200" cap="all" dirty="0">
                <a:solidFill>
                  <a:schemeClr val="tx1"/>
                </a:solidFill>
                <a:latin typeface="Calibri" panose="020F0502020204030204" pitchFamily="34" charset="0"/>
              </a:rPr>
              <a:t>Knowledge of Development</a:t>
            </a:r>
          </a:p>
          <a:p>
            <a:pPr algn="ctr">
              <a:defRPr/>
            </a:pPr>
            <a:r>
              <a:rPr lang="en-US" sz="2000" cap="all" dirty="0">
                <a:solidFill>
                  <a:schemeClr val="tx1"/>
                </a:solidFill>
                <a:latin typeface="Calibri" panose="020F0502020204030204" pitchFamily="34" charset="0"/>
              </a:rPr>
              <a:t>(especially brain development)</a:t>
            </a:r>
          </a:p>
        </p:txBody>
      </p:sp>
      <p:pic>
        <p:nvPicPr>
          <p:cNvPr id="8499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21810" y="6315475"/>
            <a:ext cx="1856828" cy="44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74788" y="4845754"/>
            <a:ext cx="5791200" cy="1569660"/>
          </a:xfrm>
          <a:prstGeom prst="rect">
            <a:avLst/>
          </a:prstGeom>
          <a:noFill/>
        </p:spPr>
        <p:txBody>
          <a:bodyPr wrap="square" rtlCol="0">
            <a:spAutoFit/>
          </a:bodyPr>
          <a:lstStyle/>
          <a:p>
            <a:pPr algn="ctr"/>
            <a:r>
              <a:rPr lang="en-US" sz="2400" b="1" cap="small" dirty="0">
                <a:latin typeface="+mn-lt"/>
              </a:rPr>
              <a:t>Realistic expectations.  </a:t>
            </a:r>
          </a:p>
          <a:p>
            <a:pPr algn="ctr"/>
            <a:r>
              <a:rPr lang="en-US" sz="2400" b="1" cap="small" dirty="0">
                <a:latin typeface="+mn-lt"/>
              </a:rPr>
              <a:t>Bad behavior        a bad kid.  </a:t>
            </a:r>
          </a:p>
          <a:p>
            <a:pPr algn="ctr"/>
            <a:r>
              <a:rPr lang="en-US" sz="2400" b="1" cap="small" dirty="0">
                <a:latin typeface="+mn-lt"/>
              </a:rPr>
              <a:t>Trauma effects brain development. </a:t>
            </a:r>
          </a:p>
          <a:p>
            <a:pPr algn="ctr"/>
            <a:r>
              <a:rPr lang="en-US" sz="2400" b="1" cap="small" dirty="0">
                <a:latin typeface="+mn-lt"/>
              </a:rPr>
              <a:t> All youth have strengths!</a:t>
            </a:r>
          </a:p>
        </p:txBody>
      </p:sp>
      <p:sp>
        <p:nvSpPr>
          <p:cNvPr id="4" name="Not Equal 3"/>
          <p:cNvSpPr/>
          <p:nvPr/>
        </p:nvSpPr>
        <p:spPr>
          <a:xfrm>
            <a:off x="4384675" y="5288888"/>
            <a:ext cx="449264" cy="309563"/>
          </a:xfrm>
          <a:prstGeom prst="mathNot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1806" y="1219200"/>
            <a:ext cx="5750943" cy="39624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171575"/>
            <a:ext cx="6778625" cy="3657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p:nvPr/>
        </p:nvSpPr>
        <p:spPr>
          <a:xfrm>
            <a:off x="987425" y="304800"/>
            <a:ext cx="6858000" cy="585788"/>
          </a:xfrm>
          <a:prstGeom prst="rect">
            <a:avLst/>
          </a:prstGeom>
          <a:solidFill>
            <a:schemeClr val="accent1">
              <a:lumMod val="75000"/>
            </a:schemeClr>
          </a:solidFill>
        </p:spPr>
        <p:txBody>
          <a:bodyPr>
            <a:spAutoFit/>
          </a:bodyPr>
          <a:lstStyle/>
          <a:p>
            <a:pPr algn="ctr">
              <a:defRPr/>
            </a:pPr>
            <a:r>
              <a:rPr lang="en-US" sz="3200" cap="all" dirty="0">
                <a:solidFill>
                  <a:schemeClr val="tx1"/>
                </a:solidFill>
                <a:latin typeface="Calibri" panose="020F0502020204030204" pitchFamily="34" charset="0"/>
              </a:rPr>
              <a:t>Concrete Supports in Time of need</a:t>
            </a:r>
            <a:r>
              <a:rPr lang="en-US" dirty="0"/>
              <a:t> </a:t>
            </a:r>
          </a:p>
        </p:txBody>
      </p:sp>
      <p:pic>
        <p:nvPicPr>
          <p:cNvPr id="8704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6248400"/>
            <a:ext cx="191814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71600" y="5110162"/>
            <a:ext cx="5943600" cy="830997"/>
          </a:xfrm>
          <a:prstGeom prst="rect">
            <a:avLst/>
          </a:prstGeom>
          <a:noFill/>
        </p:spPr>
        <p:txBody>
          <a:bodyPr wrap="square" rtlCol="0">
            <a:spAutoFit/>
          </a:bodyPr>
          <a:lstStyle/>
          <a:p>
            <a:pPr algn="ctr"/>
            <a:r>
              <a:rPr lang="en-US" sz="2400" b="1" cap="small" dirty="0">
                <a:latin typeface="+mn-lt"/>
              </a:rPr>
              <a:t>Seeking help is a strength, not a weakness.  </a:t>
            </a:r>
          </a:p>
          <a:p>
            <a:pPr algn="ctr"/>
            <a:r>
              <a:rPr lang="en-US" sz="2400" b="1" cap="small" dirty="0">
                <a:latin typeface="+mn-lt"/>
              </a:rPr>
              <a:t>Help them learn to advocate for themselves.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National Alliance of Child's Trust and Prevention Funds:  Bring Protective Factors to Life </a:t>
            </a:r>
            <a:endParaRPr lang="en-US" dirty="0"/>
          </a:p>
        </p:txBody>
      </p:sp>
      <p:sp>
        <p:nvSpPr>
          <p:cNvPr id="3" name="Slide Number Placeholder 2"/>
          <p:cNvSpPr>
            <a:spLocks noGrp="1"/>
          </p:cNvSpPr>
          <p:nvPr>
            <p:ph type="sldNum" sz="quarter" idx="12"/>
          </p:nvPr>
        </p:nvSpPr>
        <p:spPr/>
        <p:txBody>
          <a:bodyPr/>
          <a:lstStyle/>
          <a:p>
            <a:pPr>
              <a:defRPr/>
            </a:pPr>
            <a:fld id="{0BA73FC2-822A-43D9-82B8-FC7808F5F5EB}" type="slidenum">
              <a:rPr lang="en-US" altLang="en-US"/>
              <a:pPr>
                <a:defRPr/>
              </a:pPr>
              <a:t>26</a:t>
            </a:fld>
            <a:endParaRPr lang="en-US" altLang="en-US"/>
          </a:p>
        </p:txBody>
      </p:sp>
      <p:pic>
        <p:nvPicPr>
          <p:cNvPr id="8909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57" y="1630362"/>
            <a:ext cx="7086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23038" y="6232525"/>
            <a:ext cx="262096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228600"/>
            <a:ext cx="3962400" cy="400820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178084"/>
            <a:ext cx="6634162" cy="3657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p:nvPr/>
        </p:nvSpPr>
        <p:spPr>
          <a:xfrm>
            <a:off x="609600" y="304800"/>
            <a:ext cx="7772400" cy="523220"/>
          </a:xfrm>
          <a:prstGeom prst="rect">
            <a:avLst/>
          </a:prstGeom>
          <a:solidFill>
            <a:schemeClr val="accent1">
              <a:lumMod val="75000"/>
            </a:schemeClr>
          </a:solidFill>
        </p:spPr>
        <p:txBody>
          <a:bodyPr wrap="square">
            <a:spAutoFit/>
          </a:bodyPr>
          <a:lstStyle/>
          <a:p>
            <a:pPr algn="ctr">
              <a:defRPr/>
            </a:pPr>
            <a:r>
              <a:rPr lang="en-US" sz="2800" cap="all" dirty="0">
                <a:solidFill>
                  <a:schemeClr val="tx1"/>
                </a:solidFill>
                <a:latin typeface="+mn-lt"/>
              </a:rPr>
              <a:t>Cognitive and Social-Emotional Competence</a:t>
            </a:r>
          </a:p>
        </p:txBody>
      </p:sp>
      <p:pic>
        <p:nvPicPr>
          <p:cNvPr id="9114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7293" y="6359766"/>
            <a:ext cx="2026227" cy="4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14400" y="4953000"/>
            <a:ext cx="7243762" cy="1384995"/>
          </a:xfrm>
          <a:prstGeom prst="rect">
            <a:avLst/>
          </a:prstGeom>
          <a:noFill/>
        </p:spPr>
        <p:txBody>
          <a:bodyPr wrap="square" rtlCol="0">
            <a:spAutoFit/>
          </a:bodyPr>
          <a:lstStyle/>
          <a:p>
            <a:pPr algn="ctr"/>
            <a:r>
              <a:rPr lang="en-US" sz="2800" b="1" cap="small" dirty="0">
                <a:latin typeface="+mn-lt"/>
              </a:rPr>
              <a:t>Windows of Tolerance</a:t>
            </a:r>
          </a:p>
          <a:p>
            <a:pPr algn="ctr"/>
            <a:r>
              <a:rPr lang="en-US" sz="2800" b="1" cap="small" dirty="0">
                <a:latin typeface="+mn-lt"/>
              </a:rPr>
              <a:t>“Fight, Flight, Freeze” </a:t>
            </a:r>
          </a:p>
          <a:p>
            <a:pPr algn="ctr"/>
            <a:r>
              <a:rPr lang="en-US" sz="2800" b="1" cap="small" dirty="0">
                <a:latin typeface="+mn-lt"/>
              </a:rPr>
              <a:t>Self regulation (Coping) Skills are important</a:t>
            </a:r>
            <a:endParaRPr lang="en-US"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CPc2RlMTII"/>
          <p:cNvPicPr>
            <a:picLocks noRot="1" noChangeAspect="1"/>
          </p:cNvPicPr>
          <p:nvPr>
            <a:videoFile r:link="rId1"/>
          </p:nvPr>
        </p:nvPicPr>
        <p:blipFill>
          <a:blip r:embed="rId3"/>
          <a:stretch>
            <a:fillRect/>
          </a:stretch>
        </p:blipFill>
        <p:spPr>
          <a:xfrm>
            <a:off x="1219200" y="1600200"/>
            <a:ext cx="6773333" cy="4191000"/>
          </a:xfrm>
          <a:prstGeom prst="rect">
            <a:avLst/>
          </a:prstGeom>
        </p:spPr>
      </p:pic>
      <p:pic>
        <p:nvPicPr>
          <p:cNvPr id="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6172200"/>
            <a:ext cx="223783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1000" y="533400"/>
            <a:ext cx="8153400" cy="584775"/>
          </a:xfrm>
          <a:prstGeom prst="rect">
            <a:avLst/>
          </a:prstGeom>
          <a:solidFill>
            <a:schemeClr val="accent1">
              <a:lumMod val="75000"/>
            </a:schemeClr>
          </a:solidFill>
        </p:spPr>
        <p:txBody>
          <a:bodyPr wrap="square" rtlCol="0">
            <a:spAutoFit/>
          </a:bodyPr>
          <a:lstStyle/>
          <a:p>
            <a:pPr algn="ctr"/>
            <a:r>
              <a:rPr lang="en-US" sz="3200" cap="small" dirty="0">
                <a:solidFill>
                  <a:schemeClr val="tx1"/>
                </a:solidFill>
                <a:latin typeface="+mj-lt"/>
              </a:rPr>
              <a:t>An example of Protective Factors: Jaden smiles</a:t>
            </a:r>
          </a:p>
        </p:txBody>
      </p:sp>
      <p:sp>
        <p:nvSpPr>
          <p:cNvPr id="7" name="TextBox 6"/>
          <p:cNvSpPr txBox="1"/>
          <p:nvPr/>
        </p:nvSpPr>
        <p:spPr>
          <a:xfrm>
            <a:off x="762000" y="6172200"/>
            <a:ext cx="3657600" cy="276999"/>
          </a:xfrm>
          <a:prstGeom prst="rect">
            <a:avLst/>
          </a:prstGeom>
          <a:noFill/>
        </p:spPr>
        <p:txBody>
          <a:bodyPr wrap="square" rtlCol="0">
            <a:spAutoFit/>
          </a:bodyPr>
          <a:lstStyle/>
          <a:p>
            <a:r>
              <a:rPr lang="en-US" dirty="0"/>
              <a:t>https://www.youtube.com/watch?v=OCPc2RlMTII</a:t>
            </a:r>
          </a:p>
        </p:txBody>
      </p:sp>
    </p:spTree>
    <p:extLst>
      <p:ext uri="{BB962C8B-B14F-4D97-AF65-F5344CB8AC3E}">
        <p14:creationId xmlns:p14="http://schemas.microsoft.com/office/powerpoint/2010/main" val="4222400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285750" y="228600"/>
            <a:ext cx="7867650" cy="685800"/>
          </a:xfrm>
          <a:solidFill>
            <a:schemeClr val="accent1">
              <a:lumMod val="75000"/>
            </a:schemeClr>
          </a:solidFill>
        </p:spPr>
        <p:txBody>
          <a:bodyPr/>
          <a:lstStyle/>
          <a:p>
            <a:pPr fontAlgn="auto">
              <a:spcAft>
                <a:spcPts val="0"/>
              </a:spcAft>
              <a:defRPr/>
            </a:pPr>
            <a:r>
              <a:rPr lang="en-US" altLang="en-US" dirty="0">
                <a:latin typeface="+mn-lt"/>
              </a:rPr>
              <a:t>Learn More About Youth thrive</a:t>
            </a:r>
          </a:p>
        </p:txBody>
      </p:sp>
      <p:sp>
        <p:nvSpPr>
          <p:cNvPr id="95235" name="Content Placeholder 3"/>
          <p:cNvSpPr>
            <a:spLocks noGrp="1"/>
          </p:cNvSpPr>
          <p:nvPr>
            <p:ph idx="1"/>
          </p:nvPr>
        </p:nvSpPr>
        <p:spPr>
          <a:xfrm>
            <a:off x="76200" y="731838"/>
            <a:ext cx="8686800" cy="974725"/>
          </a:xfrm>
          <a:ln/>
        </p:spPr>
        <p:txBody>
          <a:bodyPr/>
          <a:lstStyle/>
          <a:p>
            <a:pPr>
              <a:spcAft>
                <a:spcPct val="0"/>
              </a:spcAft>
              <a:buFont typeface="Arial" panose="020B0604020202020204" pitchFamily="34" charset="0"/>
              <a:buChar char="•"/>
            </a:pPr>
            <a:r>
              <a:rPr lang="en-US" altLang="en-US" dirty="0"/>
              <a:t>https://www.cssp.org/reform/child-welfare/youththrive</a:t>
            </a:r>
          </a:p>
          <a:p>
            <a:pPr>
              <a:spcAft>
                <a:spcPct val="0"/>
              </a:spcAft>
              <a:buFont typeface="Arial" panose="020B0604020202020204" pitchFamily="34" charset="0"/>
              <a:buChar char="•"/>
            </a:pPr>
            <a:endParaRPr lang="en-US" altLang="en-US" dirty="0"/>
          </a:p>
        </p:txBody>
      </p:sp>
      <p:pic>
        <p:nvPicPr>
          <p:cNvPr id="9523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3038" y="6232525"/>
            <a:ext cx="262096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2" descr="https://www.cssp.org/reform/child-welfare/body/Youth-Thrive-Graph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488" y="1406525"/>
            <a:ext cx="6372225"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5"/>
          <p:cNvSpPr>
            <a:spLocks noGrp="1"/>
          </p:cNvSpPr>
          <p:nvPr>
            <p:ph type="title"/>
          </p:nvPr>
        </p:nvSpPr>
        <p:spPr>
          <a:xfrm>
            <a:off x="152400" y="119063"/>
            <a:ext cx="8763000" cy="1600200"/>
          </a:xfrm>
          <a:solidFill>
            <a:schemeClr val="accent1">
              <a:lumMod val="75000"/>
            </a:schemeClr>
          </a:solidFill>
        </p:spPr>
        <p:txBody>
          <a:bodyPr>
            <a:normAutofit/>
          </a:bodyPr>
          <a:lstStyle/>
          <a:p>
            <a:pPr fontAlgn="auto">
              <a:spcAft>
                <a:spcPts val="0"/>
              </a:spcAft>
              <a:defRPr/>
            </a:pPr>
            <a:r>
              <a:rPr lang="en-US" altLang="en-US" sz="4000" dirty="0">
                <a:latin typeface="+mn-lt"/>
              </a:rPr>
              <a:t>Strength-Based Theory:</a:t>
            </a:r>
            <a:br>
              <a:rPr lang="en-US" altLang="en-US" sz="4000" dirty="0">
                <a:latin typeface="+mn-lt"/>
              </a:rPr>
            </a:br>
            <a:r>
              <a:rPr lang="en-US" altLang="en-US" sz="2400" dirty="0">
                <a:latin typeface="+mn-lt"/>
              </a:rPr>
              <a:t>Looking at Families and youth Through a Different Lens</a:t>
            </a:r>
          </a:p>
        </p:txBody>
      </p:sp>
      <p:sp>
        <p:nvSpPr>
          <p:cNvPr id="44035" name="Subtitle 4"/>
          <p:cNvSpPr>
            <a:spLocks noGrp="1"/>
          </p:cNvSpPr>
          <p:nvPr>
            <p:ph idx="1"/>
          </p:nvPr>
        </p:nvSpPr>
        <p:spPr>
          <a:xfrm>
            <a:off x="5186362" y="2802731"/>
            <a:ext cx="3257550" cy="2133600"/>
          </a:xfrm>
        </p:spPr>
        <p:txBody>
          <a:bodyPr rtlCol="0">
            <a:normAutofit fontScale="92500"/>
          </a:bodyPr>
          <a:lstStyle/>
          <a:p>
            <a:pPr marL="0" indent="0" fontAlgn="auto">
              <a:buFont typeface="Arial" panose="020B0604020202020204" pitchFamily="34" charset="0"/>
              <a:buNone/>
              <a:defRPr/>
            </a:pPr>
            <a:r>
              <a:rPr lang="en-US" altLang="en-US" sz="4000" cap="small" dirty="0">
                <a:solidFill>
                  <a:schemeClr val="bg1"/>
                </a:solidFill>
              </a:rPr>
              <a:t>Focus on what’s </a:t>
            </a:r>
            <a:r>
              <a:rPr lang="en-US" altLang="en-US" sz="4000" b="1" cap="small" dirty="0">
                <a:solidFill>
                  <a:schemeClr val="bg1"/>
                </a:solidFill>
              </a:rPr>
              <a:t>strong</a:t>
            </a:r>
            <a:r>
              <a:rPr lang="en-US" altLang="en-US" sz="4000" cap="small" dirty="0">
                <a:solidFill>
                  <a:schemeClr val="bg1"/>
                </a:solidFill>
              </a:rPr>
              <a:t>, not what’s </a:t>
            </a:r>
            <a:r>
              <a:rPr lang="en-US" altLang="en-US" sz="4000" b="1" cap="small" dirty="0">
                <a:solidFill>
                  <a:schemeClr val="bg1"/>
                </a:solidFill>
              </a:rPr>
              <a:t>wrong</a:t>
            </a:r>
            <a:r>
              <a:rPr lang="en-US" altLang="en-US" sz="4000" b="1" cap="small" dirty="0">
                <a:solidFill>
                  <a:schemeClr val="bg1"/>
                </a:solidFill>
                <a:latin typeface="Arial Narrow" panose="020B0606020202030204" pitchFamily="34"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622286"/>
            <a:ext cx="4612367" cy="269054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427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15137" y="6019800"/>
            <a:ext cx="2128838" cy="50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2"/>
          <p:cNvSpPr>
            <a:spLocks noGrp="1"/>
          </p:cNvSpPr>
          <p:nvPr>
            <p:ph type="title"/>
          </p:nvPr>
        </p:nvSpPr>
        <p:spPr>
          <a:xfrm>
            <a:off x="285750" y="228600"/>
            <a:ext cx="8248650" cy="685800"/>
          </a:xfrm>
          <a:solidFill>
            <a:schemeClr val="accent1">
              <a:lumMod val="75000"/>
            </a:schemeClr>
          </a:solidFill>
        </p:spPr>
        <p:txBody>
          <a:bodyPr/>
          <a:lstStyle/>
          <a:p>
            <a:pPr fontAlgn="auto">
              <a:spcAft>
                <a:spcPts val="0"/>
              </a:spcAft>
              <a:defRPr/>
            </a:pPr>
            <a:r>
              <a:rPr lang="en-US" altLang="en-US" dirty="0">
                <a:latin typeface="+mn-lt"/>
              </a:rPr>
              <a:t>Learn More About the Protective Factors</a:t>
            </a:r>
          </a:p>
        </p:txBody>
      </p:sp>
      <p:sp>
        <p:nvSpPr>
          <p:cNvPr id="4" name="Content Placeholder 3"/>
          <p:cNvSpPr>
            <a:spLocks noGrp="1"/>
          </p:cNvSpPr>
          <p:nvPr>
            <p:ph idx="1"/>
          </p:nvPr>
        </p:nvSpPr>
        <p:spPr>
          <a:xfrm>
            <a:off x="228600" y="990600"/>
            <a:ext cx="8686800" cy="5562600"/>
          </a:xfrm>
        </p:spPr>
        <p:txBody>
          <a:bodyPr rtlCol="0">
            <a:normAutofit/>
          </a:bodyPr>
          <a:lstStyle/>
          <a:p>
            <a:pPr fontAlgn="auto">
              <a:spcAft>
                <a:spcPts val="0"/>
              </a:spcAft>
              <a:buFont typeface="Arial"/>
              <a:buChar char="•"/>
              <a:defRPr/>
            </a:pPr>
            <a:r>
              <a:rPr lang="en-US" cap="small" dirty="0">
                <a:solidFill>
                  <a:schemeClr val="bg1"/>
                </a:solidFill>
              </a:rPr>
              <a:t>Explore the Alliance online training – with a course on each Protective Factor – free of charge on the Alliance website:</a:t>
            </a:r>
          </a:p>
          <a:p>
            <a:pPr marL="0" indent="0" algn="ctr" fontAlgn="auto">
              <a:spcAft>
                <a:spcPts val="0"/>
              </a:spcAft>
              <a:buFont typeface="Arial"/>
              <a:buNone/>
              <a:defRPr/>
            </a:pPr>
            <a:r>
              <a:rPr lang="en-US" cap="small" dirty="0">
                <a:solidFill>
                  <a:srgbClr val="002060"/>
                </a:solidFill>
                <a:hlinkClick r:id="rId3"/>
              </a:rPr>
              <a:t>http://ctfalliance.org/onlinetraining.htm</a:t>
            </a:r>
            <a:endParaRPr lang="en-US" cap="small" dirty="0">
              <a:solidFill>
                <a:srgbClr val="002060"/>
              </a:solidFill>
            </a:endParaRPr>
          </a:p>
          <a:p>
            <a:pPr fontAlgn="auto">
              <a:spcAft>
                <a:spcPts val="0"/>
              </a:spcAft>
              <a:buFont typeface="Arial"/>
              <a:buChar char="•"/>
              <a:defRPr/>
            </a:pPr>
            <a:endParaRPr lang="en-US" cap="small" dirty="0">
              <a:solidFill>
                <a:schemeClr val="bg1"/>
              </a:solidFill>
            </a:endParaRPr>
          </a:p>
          <a:p>
            <a:pPr fontAlgn="auto">
              <a:spcAft>
                <a:spcPts val="0"/>
              </a:spcAft>
              <a:buFont typeface="Arial"/>
              <a:buChar char="•"/>
              <a:defRPr/>
            </a:pPr>
            <a:r>
              <a:rPr lang="en-US" cap="small" dirty="0">
                <a:solidFill>
                  <a:schemeClr val="bg1"/>
                </a:solidFill>
              </a:rPr>
              <a:t>Discover resource materials about the Protective Factors on the Center for the Study of Social Policy website:</a:t>
            </a:r>
          </a:p>
          <a:p>
            <a:pPr marL="0" indent="0" algn="ctr" fontAlgn="auto">
              <a:spcAft>
                <a:spcPts val="0"/>
              </a:spcAft>
              <a:buFont typeface="Arial"/>
              <a:buNone/>
              <a:defRPr/>
            </a:pPr>
            <a:r>
              <a:rPr lang="en-US" cap="small" dirty="0">
                <a:solidFill>
                  <a:schemeClr val="accent1">
                    <a:lumMod val="75000"/>
                  </a:schemeClr>
                </a:solidFill>
                <a:hlinkClick r:id="rId4"/>
              </a:rPr>
              <a:t>http://www.cssp.org/reform/strengtheningfamilies/</a:t>
            </a:r>
            <a:br>
              <a:rPr lang="en-US" cap="small" dirty="0">
                <a:solidFill>
                  <a:schemeClr val="accent1">
                    <a:lumMod val="75000"/>
                  </a:schemeClr>
                </a:solidFill>
                <a:hlinkClick r:id="rId4"/>
              </a:rPr>
            </a:br>
            <a:r>
              <a:rPr lang="en-US" cap="small" dirty="0">
                <a:solidFill>
                  <a:schemeClr val="accent1">
                    <a:lumMod val="75000"/>
                  </a:schemeClr>
                </a:solidFill>
                <a:hlinkClick r:id="rId4"/>
              </a:rPr>
              <a:t>about#protective-factors-framework</a:t>
            </a:r>
            <a:endParaRPr lang="en-US" cap="small" dirty="0">
              <a:solidFill>
                <a:schemeClr val="accent1">
                  <a:lumMod val="75000"/>
                </a:schemeClr>
              </a:solidFill>
            </a:endParaRPr>
          </a:p>
          <a:p>
            <a:pPr lvl="4" fontAlgn="auto">
              <a:spcAft>
                <a:spcPts val="0"/>
              </a:spcAft>
              <a:buFont typeface="Wingdings" charset="2"/>
              <a:buChar char="§"/>
              <a:defRPr/>
            </a:pPr>
            <a:r>
              <a:rPr lang="en-US" sz="2400" cap="small" dirty="0">
                <a:solidFill>
                  <a:schemeClr val="bg1"/>
                </a:solidFill>
                <a:cs typeface="Arial Narrow"/>
              </a:rPr>
              <a:t>Research briefs about each Protective Factor</a:t>
            </a:r>
          </a:p>
          <a:p>
            <a:pPr lvl="4" fontAlgn="auto">
              <a:spcAft>
                <a:spcPts val="0"/>
              </a:spcAft>
              <a:buFont typeface="Wingdings" charset="2"/>
              <a:buChar char="§"/>
              <a:defRPr/>
            </a:pPr>
            <a:r>
              <a:rPr lang="en-US" sz="2400" cap="small" dirty="0">
                <a:solidFill>
                  <a:schemeClr val="bg1"/>
                </a:solidFill>
                <a:cs typeface="Arial Narrow"/>
              </a:rPr>
              <a:t>Core meanings of the Protective Factors</a:t>
            </a:r>
          </a:p>
          <a:p>
            <a:pPr lvl="4" fontAlgn="auto">
              <a:spcAft>
                <a:spcPts val="0"/>
              </a:spcAft>
              <a:buFont typeface="Wingdings" charset="2"/>
              <a:buChar char="§"/>
              <a:defRPr/>
            </a:pPr>
            <a:r>
              <a:rPr lang="en-US" sz="2400" cap="small" dirty="0">
                <a:solidFill>
                  <a:schemeClr val="bg1"/>
                </a:solidFill>
                <a:cs typeface="Arial Narrow"/>
              </a:rPr>
              <a:t>PowerPoint slides about the Protective Factors</a:t>
            </a:r>
          </a:p>
          <a:p>
            <a:pPr lvl="4" fontAlgn="auto">
              <a:spcAft>
                <a:spcPts val="0"/>
              </a:spcAft>
              <a:buFont typeface="Wingdings" charset="2"/>
              <a:buChar char="§"/>
              <a:defRPr/>
            </a:pPr>
            <a:r>
              <a:rPr lang="en-US" sz="2400" cap="small" dirty="0">
                <a:solidFill>
                  <a:schemeClr val="bg1"/>
                </a:solidFill>
                <a:cs typeface="Arial Narrow"/>
              </a:rPr>
              <a:t>The research behind the Protective Factors</a:t>
            </a:r>
          </a:p>
          <a:p>
            <a:pPr fontAlgn="auto">
              <a:spcAft>
                <a:spcPts val="0"/>
              </a:spcAft>
              <a:buFont typeface="Arial"/>
              <a:buChar char="•"/>
              <a:defRPr/>
            </a:pPr>
            <a:endParaRPr lang="en-US" dirty="0">
              <a:solidFill>
                <a:schemeClr val="bg2">
                  <a:lumMod val="75000"/>
                </a:schemeClr>
              </a:solidFill>
            </a:endParaRPr>
          </a:p>
          <a:p>
            <a:pPr fontAlgn="auto">
              <a:spcAft>
                <a:spcPts val="0"/>
              </a:spcAft>
              <a:buFont typeface="Arial"/>
              <a:buChar char="•"/>
              <a:defRPr/>
            </a:pPr>
            <a:endParaRPr lang="en-US" dirty="0">
              <a:solidFill>
                <a:schemeClr val="bg2">
                  <a:lumMod val="75000"/>
                </a:schemeClr>
              </a:solidFill>
            </a:endParaRPr>
          </a:p>
        </p:txBody>
      </p:sp>
      <p:pic>
        <p:nvPicPr>
          <p:cNvPr id="9318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6062540"/>
            <a:ext cx="262096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2"/>
          <p:cNvSpPr>
            <a:spLocks noGrp="1"/>
          </p:cNvSpPr>
          <p:nvPr>
            <p:ph type="title"/>
          </p:nvPr>
        </p:nvSpPr>
        <p:spPr>
          <a:xfrm>
            <a:off x="228600" y="228600"/>
            <a:ext cx="8516937" cy="685800"/>
          </a:xfrm>
          <a:solidFill>
            <a:schemeClr val="accent1">
              <a:lumMod val="75000"/>
            </a:schemeClr>
          </a:solidFill>
        </p:spPr>
        <p:txBody>
          <a:bodyPr>
            <a:normAutofit/>
          </a:bodyPr>
          <a:lstStyle/>
          <a:p>
            <a:pPr fontAlgn="auto">
              <a:spcAft>
                <a:spcPts val="0"/>
              </a:spcAft>
              <a:defRPr/>
            </a:pPr>
            <a:r>
              <a:rPr lang="en-US" altLang="en-US" sz="2800" dirty="0">
                <a:latin typeface="+mn-lt"/>
              </a:rPr>
              <a:t>Protective Factors Are Dependent on Culture</a:t>
            </a:r>
          </a:p>
        </p:txBody>
      </p:sp>
      <p:sp>
        <p:nvSpPr>
          <p:cNvPr id="4" name="Content Placeholder 3"/>
          <p:cNvSpPr>
            <a:spLocks noGrp="1"/>
          </p:cNvSpPr>
          <p:nvPr>
            <p:ph idx="1"/>
          </p:nvPr>
        </p:nvSpPr>
        <p:spPr>
          <a:xfrm>
            <a:off x="3751263" y="1422400"/>
            <a:ext cx="4876800" cy="4724400"/>
          </a:xfrm>
        </p:spPr>
        <p:txBody>
          <a:bodyPr rtlCol="0">
            <a:normAutofit lnSpcReduction="10000"/>
          </a:bodyPr>
          <a:lstStyle/>
          <a:p>
            <a:pPr marL="0" indent="0" fontAlgn="auto">
              <a:spcAft>
                <a:spcPts val="0"/>
              </a:spcAft>
              <a:buFont typeface="Arial"/>
              <a:buNone/>
              <a:defRPr/>
            </a:pPr>
            <a:r>
              <a:rPr lang="en-US" sz="2600" cap="small" dirty="0">
                <a:solidFill>
                  <a:schemeClr val="bg1"/>
                </a:solidFill>
              </a:rPr>
              <a:t>As we consider each Protective Factor, ask yourself these three questions:</a:t>
            </a:r>
          </a:p>
          <a:p>
            <a:pPr marL="457200" indent="-457200" fontAlgn="auto">
              <a:spcAft>
                <a:spcPts val="0"/>
              </a:spcAft>
              <a:buFont typeface="+mj-lt"/>
              <a:buAutoNum type="arabicPeriod"/>
              <a:defRPr/>
            </a:pPr>
            <a:r>
              <a:rPr lang="en-US" sz="2600" cap="small" dirty="0">
                <a:solidFill>
                  <a:schemeClr val="bg1"/>
                </a:solidFill>
              </a:rPr>
              <a:t>How does the culture of a family impact this Protective Factor?</a:t>
            </a:r>
          </a:p>
          <a:p>
            <a:pPr marL="457200" indent="-457200" fontAlgn="auto">
              <a:spcAft>
                <a:spcPts val="0"/>
              </a:spcAft>
              <a:buFont typeface="+mj-lt"/>
              <a:buAutoNum type="arabicPeriod"/>
              <a:defRPr/>
            </a:pPr>
            <a:r>
              <a:rPr lang="en-US" sz="2600" cap="small" dirty="0">
                <a:solidFill>
                  <a:schemeClr val="bg1"/>
                </a:solidFill>
              </a:rPr>
              <a:t>How does your own culture shape how you feel, how you react and what you say or think?</a:t>
            </a:r>
          </a:p>
          <a:p>
            <a:pPr marL="457200" indent="-457200" fontAlgn="auto">
              <a:spcAft>
                <a:spcPts val="0"/>
              </a:spcAft>
              <a:buFont typeface="+mj-lt"/>
              <a:buAutoNum type="arabicPeriod"/>
              <a:defRPr/>
            </a:pPr>
            <a:r>
              <a:rPr lang="en-US" sz="2600" cap="small" dirty="0">
                <a:solidFill>
                  <a:schemeClr val="bg1"/>
                </a:solidFill>
              </a:rPr>
              <a:t>How does culture impact what and how you are teaching?</a:t>
            </a:r>
          </a:p>
          <a:p>
            <a:pPr fontAlgn="auto">
              <a:spcAft>
                <a:spcPts val="0"/>
              </a:spcAft>
              <a:buFont typeface="Arial"/>
              <a:buChar char="•"/>
              <a:defRPr/>
            </a:pPr>
            <a:endParaRPr lang="en-US" dirty="0">
              <a:solidFill>
                <a:srgbClr val="164E5F"/>
              </a:solidFill>
            </a:endParaRPr>
          </a:p>
        </p:txBody>
      </p:sp>
      <p:sp>
        <p:nvSpPr>
          <p:cNvPr id="10035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fld id="{74A08171-B7B5-4C4B-A9BE-DEF7292534C6}" type="slidenum">
              <a:rPr lang="en-US" altLang="en-US" sz="1100" smtClean="0">
                <a:solidFill>
                  <a:schemeClr val="tx2"/>
                </a:solidFill>
              </a:rPr>
              <a:pPr/>
              <a:t>31</a:t>
            </a:fld>
            <a:endParaRPr lang="en-US" altLang="en-US" sz="1100">
              <a:solidFill>
                <a:schemeClr val="tx2"/>
              </a:solidFill>
            </a:endParaRPr>
          </a:p>
        </p:txBody>
      </p:sp>
      <p:pic>
        <p:nvPicPr>
          <p:cNvPr id="100357" name="Picture 5" descr="Point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03437"/>
            <a:ext cx="3048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23038" y="6232525"/>
            <a:ext cx="262096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38A1E829-462F-4351-8DAE-592C72312C22}" type="slidenum">
              <a:rPr lang="en-US" altLang="en-US"/>
              <a:pPr>
                <a:defRPr/>
              </a:pPr>
              <a:t>32</a:t>
            </a:fld>
            <a:endParaRPr lang="en-US" altLang="en-US"/>
          </a:p>
        </p:txBody>
      </p:sp>
      <p:sp>
        <p:nvSpPr>
          <p:cNvPr id="17" name="Title 1"/>
          <p:cNvSpPr>
            <a:spLocks noGrp="1"/>
          </p:cNvSpPr>
          <p:nvPr>
            <p:ph type="title"/>
          </p:nvPr>
        </p:nvSpPr>
        <p:spPr>
          <a:xfrm>
            <a:off x="159327" y="70460"/>
            <a:ext cx="8153400" cy="854075"/>
          </a:xfrm>
          <a:solidFill>
            <a:schemeClr val="accent1">
              <a:lumMod val="75000"/>
            </a:schemeClr>
          </a:solidFill>
        </p:spPr>
        <p:txBody>
          <a:bodyPr>
            <a:normAutofit fontScale="90000"/>
          </a:bodyPr>
          <a:lstStyle/>
          <a:p>
            <a:pPr fontAlgn="auto">
              <a:spcAft>
                <a:spcPts val="0"/>
              </a:spcAft>
              <a:defRPr/>
            </a:pPr>
            <a:r>
              <a:rPr lang="en-US" sz="3600" dirty="0"/>
              <a:t>Raising Positivity = Happiness Advantage</a:t>
            </a:r>
          </a:p>
        </p:txBody>
      </p:sp>
      <p:sp>
        <p:nvSpPr>
          <p:cNvPr id="18" name="Content Placeholder 2"/>
          <p:cNvSpPr>
            <a:spLocks noGrp="1"/>
          </p:cNvSpPr>
          <p:nvPr>
            <p:ph sz="quarter" idx="1"/>
          </p:nvPr>
        </p:nvSpPr>
        <p:spPr>
          <a:xfrm>
            <a:off x="152400" y="1066800"/>
            <a:ext cx="5084763" cy="5638800"/>
          </a:xfrm>
        </p:spPr>
        <p:txBody>
          <a:bodyPr rtlCol="0">
            <a:normAutofit fontScale="92500" lnSpcReduction="20000"/>
          </a:bodyPr>
          <a:lstStyle/>
          <a:p>
            <a:pPr fontAlgn="auto">
              <a:spcBef>
                <a:spcPts val="0"/>
              </a:spcBef>
              <a:spcAft>
                <a:spcPts val="0"/>
              </a:spcAft>
              <a:defRPr/>
            </a:pPr>
            <a:endParaRPr lang="en-US" altLang="en-US" sz="2400" cap="small" dirty="0">
              <a:solidFill>
                <a:schemeClr val="bg2">
                  <a:lumMod val="75000"/>
                </a:schemeClr>
              </a:solidFill>
            </a:endParaRPr>
          </a:p>
          <a:p>
            <a:pPr fontAlgn="auto">
              <a:spcBef>
                <a:spcPts val="0"/>
              </a:spcBef>
              <a:spcAft>
                <a:spcPts val="0"/>
              </a:spcAft>
              <a:defRPr/>
            </a:pPr>
            <a:r>
              <a:rPr lang="en-US" altLang="en-US" sz="2400" cap="small" dirty="0">
                <a:solidFill>
                  <a:schemeClr val="accent1">
                    <a:lumMod val="75000"/>
                  </a:schemeClr>
                </a:solidFill>
              </a:rPr>
              <a:t>When brain is positive:</a:t>
            </a:r>
          </a:p>
          <a:p>
            <a:pPr lvl="1" fontAlgn="auto">
              <a:spcBef>
                <a:spcPts val="0"/>
              </a:spcBef>
              <a:spcAft>
                <a:spcPts val="0"/>
              </a:spcAft>
              <a:defRPr/>
            </a:pPr>
            <a:r>
              <a:rPr lang="en-US" altLang="en-US" sz="2400" cap="small" dirty="0">
                <a:solidFill>
                  <a:schemeClr val="accent1">
                    <a:lumMod val="75000"/>
                  </a:schemeClr>
                </a:solidFill>
              </a:rPr>
              <a:t>Performs better than negative, neutral, or stressed brain (Happy people solved 20% more word puzzles than unhappy people in one study)</a:t>
            </a:r>
          </a:p>
          <a:p>
            <a:pPr lvl="1" fontAlgn="auto">
              <a:spcBef>
                <a:spcPts val="0"/>
              </a:spcBef>
              <a:spcAft>
                <a:spcPts val="0"/>
              </a:spcAft>
              <a:buFont typeface="Wingdings 2" panose="05020102010507070707" pitchFamily="18" charset="2"/>
              <a:buNone/>
              <a:defRPr/>
            </a:pPr>
            <a:endParaRPr lang="en-US" altLang="en-US" sz="2400" cap="small" dirty="0">
              <a:solidFill>
                <a:schemeClr val="accent1">
                  <a:lumMod val="75000"/>
                </a:schemeClr>
              </a:solidFill>
            </a:endParaRPr>
          </a:p>
          <a:p>
            <a:pPr lvl="1" fontAlgn="auto">
              <a:spcBef>
                <a:spcPts val="0"/>
              </a:spcBef>
              <a:spcAft>
                <a:spcPts val="0"/>
              </a:spcAft>
              <a:defRPr/>
            </a:pPr>
            <a:r>
              <a:rPr lang="en-US" altLang="en-US" sz="2400" cap="small" dirty="0">
                <a:solidFill>
                  <a:schemeClr val="accent1">
                    <a:lumMod val="75000"/>
                  </a:schemeClr>
                </a:solidFill>
              </a:rPr>
              <a:t>Intelligence rises, creativity rises, energy rises</a:t>
            </a:r>
          </a:p>
          <a:p>
            <a:pPr lvl="1" fontAlgn="auto">
              <a:spcBef>
                <a:spcPts val="0"/>
              </a:spcBef>
              <a:spcAft>
                <a:spcPts val="0"/>
              </a:spcAft>
              <a:buFont typeface="Wingdings 2" panose="05020102010507070707" pitchFamily="18" charset="2"/>
              <a:buNone/>
              <a:defRPr/>
            </a:pPr>
            <a:endParaRPr lang="en-US" altLang="en-US" sz="2400" cap="small" dirty="0">
              <a:solidFill>
                <a:schemeClr val="accent1">
                  <a:lumMod val="75000"/>
                </a:schemeClr>
              </a:solidFill>
            </a:endParaRPr>
          </a:p>
          <a:p>
            <a:pPr lvl="1" fontAlgn="auto">
              <a:spcBef>
                <a:spcPts val="0"/>
              </a:spcBef>
              <a:spcAft>
                <a:spcPts val="0"/>
              </a:spcAft>
              <a:defRPr/>
            </a:pPr>
            <a:r>
              <a:rPr lang="en-US" altLang="en-US" sz="2400" cap="small" dirty="0">
                <a:solidFill>
                  <a:schemeClr val="accent1">
                    <a:lumMod val="75000"/>
                  </a:schemeClr>
                </a:solidFill>
              </a:rPr>
              <a:t>Brain is 31% more productive</a:t>
            </a:r>
          </a:p>
          <a:p>
            <a:pPr lvl="1" fontAlgn="auto">
              <a:spcBef>
                <a:spcPts val="0"/>
              </a:spcBef>
              <a:spcAft>
                <a:spcPts val="0"/>
              </a:spcAft>
              <a:buFont typeface="Wingdings 2" panose="05020102010507070707" pitchFamily="18" charset="2"/>
              <a:buNone/>
              <a:defRPr/>
            </a:pPr>
            <a:endParaRPr lang="en-US" altLang="en-US" sz="2400" cap="small" dirty="0">
              <a:solidFill>
                <a:schemeClr val="accent1">
                  <a:lumMod val="75000"/>
                </a:schemeClr>
              </a:solidFill>
            </a:endParaRPr>
          </a:p>
          <a:p>
            <a:pPr lvl="1" fontAlgn="auto">
              <a:spcBef>
                <a:spcPts val="0"/>
              </a:spcBef>
              <a:spcAft>
                <a:spcPts val="0"/>
              </a:spcAft>
              <a:defRPr/>
            </a:pPr>
            <a:r>
              <a:rPr lang="en-US" altLang="en-US" sz="2400" cap="small" dirty="0">
                <a:solidFill>
                  <a:schemeClr val="accent1">
                    <a:lumMod val="75000"/>
                  </a:schemeClr>
                </a:solidFill>
              </a:rPr>
              <a:t>Chemical rush makes you happy and </a:t>
            </a:r>
            <a:r>
              <a:rPr lang="en-US" altLang="en-US" sz="2400" b="1" cap="small" dirty="0">
                <a:solidFill>
                  <a:srgbClr val="7030A0"/>
                </a:solidFill>
              </a:rPr>
              <a:t>turns on </a:t>
            </a:r>
            <a:r>
              <a:rPr lang="en-US" altLang="en-US" sz="2400" b="1" u="sng" cap="small" dirty="0">
                <a:solidFill>
                  <a:srgbClr val="7030A0"/>
                </a:solidFill>
              </a:rPr>
              <a:t>all</a:t>
            </a:r>
            <a:r>
              <a:rPr lang="en-US" altLang="en-US" sz="2400" b="1" cap="small" dirty="0">
                <a:solidFill>
                  <a:srgbClr val="7030A0"/>
                </a:solidFill>
              </a:rPr>
              <a:t> learning centers in the brain, </a:t>
            </a:r>
            <a:r>
              <a:rPr lang="en-US" altLang="en-US" sz="2400" cap="small" dirty="0">
                <a:solidFill>
                  <a:schemeClr val="accent1">
                    <a:lumMod val="75000"/>
                  </a:schemeClr>
                </a:solidFill>
              </a:rPr>
              <a:t>allowing you to adapt to the world and see different perspectives</a:t>
            </a:r>
          </a:p>
          <a:p>
            <a:pPr lvl="1" fontAlgn="auto">
              <a:spcBef>
                <a:spcPts val="0"/>
              </a:spcBef>
              <a:spcAft>
                <a:spcPts val="0"/>
              </a:spcAft>
              <a:buFont typeface="Wingdings 2" panose="05020102010507070707" pitchFamily="18" charset="2"/>
              <a:buNone/>
              <a:defRPr/>
            </a:pPr>
            <a:endParaRPr lang="en-US" altLang="en-US" sz="2400" b="1" cap="small" dirty="0">
              <a:solidFill>
                <a:schemeClr val="accent1">
                  <a:lumMod val="75000"/>
                </a:schemeClr>
              </a:solidFill>
            </a:endParaRPr>
          </a:p>
          <a:p>
            <a:pPr lvl="1" fontAlgn="auto">
              <a:spcBef>
                <a:spcPts val="0"/>
              </a:spcBef>
              <a:spcAft>
                <a:spcPts val="0"/>
              </a:spcAft>
              <a:buFont typeface="Wingdings 2" panose="05020102010507070707" pitchFamily="18" charset="2"/>
              <a:buNone/>
              <a:defRPr/>
            </a:pPr>
            <a:r>
              <a:rPr lang="en-US" altLang="en-US" sz="2400" b="1" cap="small" dirty="0">
                <a:solidFill>
                  <a:schemeClr val="accent1">
                    <a:lumMod val="75000"/>
                  </a:schemeClr>
                </a:solidFill>
              </a:rPr>
              <a:t>(We turn outward and view things as </a:t>
            </a:r>
            <a:r>
              <a:rPr lang="en-US" altLang="en-US" sz="2400" b="1" i="1" cap="small" dirty="0">
                <a:solidFill>
                  <a:schemeClr val="accent1">
                    <a:lumMod val="75000"/>
                  </a:schemeClr>
                </a:solidFill>
              </a:rPr>
              <a:t>less</a:t>
            </a:r>
            <a:r>
              <a:rPr lang="en-US" altLang="en-US" sz="2400" b="1" cap="small" dirty="0">
                <a:solidFill>
                  <a:schemeClr val="accent1">
                    <a:lumMod val="75000"/>
                  </a:schemeClr>
                </a:solidFill>
              </a:rPr>
              <a:t> stressful!)</a:t>
            </a:r>
          </a:p>
          <a:p>
            <a:pPr lvl="1" fontAlgn="auto">
              <a:defRPr/>
            </a:pPr>
            <a:endParaRPr lang="en-US" altLang="en-US" dirty="0">
              <a:solidFill>
                <a:schemeClr val="bg2">
                  <a:lumMod val="75000"/>
                </a:schemeClr>
              </a:solidFill>
            </a:endParaRPr>
          </a:p>
          <a:p>
            <a:pPr lvl="1" fontAlgn="auto">
              <a:buFont typeface="Wingdings 2" panose="05020102010507070707" pitchFamily="18" charset="2"/>
              <a:buNone/>
              <a:defRPr/>
            </a:pPr>
            <a:endParaRPr lang="en-US" altLang="en-US" dirty="0">
              <a:solidFill>
                <a:schemeClr val="bg2">
                  <a:lumMod val="75000"/>
                </a:schemeClr>
              </a:solidFill>
            </a:endParaRPr>
          </a:p>
        </p:txBody>
      </p:sp>
      <p:pic>
        <p:nvPicPr>
          <p:cNvPr id="106501"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43000"/>
            <a:ext cx="3708400" cy="480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23038" y="6232525"/>
            <a:ext cx="262096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8F01F3B-4A05-4E1D-936C-94774C12E1D6}" type="slidenum">
              <a:rPr lang="en-US" altLang="en-US"/>
              <a:pPr>
                <a:defRPr/>
              </a:pPr>
              <a:t>33</a:t>
            </a:fld>
            <a:endParaRPr lang="en-US" altLang="en-US"/>
          </a:p>
        </p:txBody>
      </p:sp>
      <p:pic>
        <p:nvPicPr>
          <p:cNvPr id="6" name="Picture 2" descr="http://d1jp63uxrnx10jb5u2tz125u.wpengine.netdna-cdn.com/wp-content/uploads/2015/12/yellow-smiley-face-balls-dp-336x280-300x250.jp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0" y="1524000"/>
            <a:ext cx="9144000" cy="5867400"/>
          </a:xfrm>
          <a:prstGeom prst="rect">
            <a:avLst/>
          </a:prstGeom>
          <a:noFill/>
        </p:spPr>
      </p:pic>
      <p:sp>
        <p:nvSpPr>
          <p:cNvPr id="7" name="Title 1"/>
          <p:cNvSpPr>
            <a:spLocks noGrp="1"/>
          </p:cNvSpPr>
          <p:nvPr>
            <p:ph type="title"/>
          </p:nvPr>
        </p:nvSpPr>
        <p:spPr>
          <a:xfrm>
            <a:off x="152400" y="228600"/>
            <a:ext cx="8613775" cy="990600"/>
          </a:xfrm>
          <a:solidFill>
            <a:schemeClr val="accent1">
              <a:lumMod val="75000"/>
            </a:schemeClr>
          </a:solidFill>
        </p:spPr>
        <p:txBody>
          <a:bodyPr/>
          <a:lstStyle/>
          <a:p>
            <a:pPr fontAlgn="auto">
              <a:spcAft>
                <a:spcPts val="0"/>
              </a:spcAft>
              <a:defRPr/>
            </a:pPr>
            <a:r>
              <a:rPr lang="en-US" dirty="0"/>
              <a:t>Benefits of Happy Thoughts</a:t>
            </a:r>
          </a:p>
        </p:txBody>
      </p:sp>
      <p:sp>
        <p:nvSpPr>
          <p:cNvPr id="108549" name="Rectangle 3"/>
          <p:cNvSpPr>
            <a:spLocks noChangeArrowheads="1"/>
          </p:cNvSpPr>
          <p:nvPr/>
        </p:nvSpPr>
        <p:spPr bwMode="auto">
          <a:xfrm>
            <a:off x="762000" y="1828800"/>
            <a:ext cx="78486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pPr eaLnBrk="1" hangingPunct="1"/>
            <a:r>
              <a:rPr lang="en-US" altLang="en-US" sz="5400" b="1">
                <a:solidFill>
                  <a:schemeClr val="bg1"/>
                </a:solidFill>
                <a:latin typeface="Baskerville Old Face" panose="02020602080505020303" pitchFamily="18" charset="0"/>
                <a:cs typeface="Arial" panose="020B0604020202020204" pitchFamily="34" charset="0"/>
              </a:rPr>
              <a:t>A</a:t>
            </a:r>
            <a:r>
              <a:rPr lang="en-US" altLang="en-US" sz="3200" b="1">
                <a:solidFill>
                  <a:schemeClr val="bg1"/>
                </a:solidFill>
                <a:latin typeface="Baskerville Old Face" panose="02020602080505020303" pitchFamily="18" charset="0"/>
                <a:cs typeface="Arial" panose="020B0604020202020204" pitchFamily="34" charset="0"/>
              </a:rPr>
              <a:t>n</a:t>
            </a:r>
            <a:r>
              <a:rPr lang="en-US" altLang="en-US" sz="5400" b="1">
                <a:solidFill>
                  <a:schemeClr val="bg1"/>
                </a:solidFill>
                <a:latin typeface="Baskerville Old Face" panose="02020602080505020303" pitchFamily="18" charset="0"/>
                <a:cs typeface="Arial" panose="020B0604020202020204" pitchFamily="34" charset="0"/>
              </a:rPr>
              <a:t> </a:t>
            </a:r>
            <a:r>
              <a:rPr lang="en-US" altLang="en-US" sz="3200" b="1">
                <a:solidFill>
                  <a:schemeClr val="bg1"/>
                </a:solidFill>
                <a:latin typeface="Baskerville Old Face" panose="02020602080505020303" pitchFamily="18" charset="0"/>
                <a:cs typeface="Arial" panose="020B0604020202020204" pitchFamily="34" charset="0"/>
              </a:rPr>
              <a:t>avalanche of studies have shown that happy thoughts, no matter the source, lead people to be more productive, more likable, more active, more healthy, more friendly, more helpful, more resilient, and more creative.</a:t>
            </a:r>
          </a:p>
        </p:txBody>
      </p:sp>
      <p:pic>
        <p:nvPicPr>
          <p:cNvPr id="10855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1963" y="6400800"/>
            <a:ext cx="2243600" cy="53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AB8C6B8-9F35-4513-B7D6-A88AC48994E8}" type="slidenum">
              <a:rPr lang="en-US" altLang="en-US" smtClean="0"/>
              <a:pPr>
                <a:defRPr/>
              </a:pPr>
              <a:t>34</a:t>
            </a:fld>
            <a:endParaRPr lang="en-US" altLang="en-US"/>
          </a:p>
        </p:txBody>
      </p:sp>
      <p:pic>
        <p:nvPicPr>
          <p:cNvPr id="5" name="Picture 2" descr="https://encrypted-tbn0.gstatic.com/images?q=tbn:ANd9GcSIsOuUEU5oX10QT4aijfJpOzE_C9NVOJVEAYGTKOD4pzgUW59kAw"/>
          <p:cNvPicPr>
            <a:picLocks noChangeAspect="1" noChangeArrowheads="1"/>
          </p:cNvPicPr>
          <p:nvPr/>
        </p:nvPicPr>
        <p:blipFill>
          <a:blip r:embed="rId3" cstate="print">
            <a:duotone>
              <a:schemeClr val="accent1">
                <a:shade val="45000"/>
                <a:satMod val="135000"/>
              </a:schemeClr>
              <a:prstClr val="white"/>
            </a:duotone>
            <a:lum bright="30000"/>
          </a:blip>
          <a:srcRect/>
          <a:stretch>
            <a:fillRect/>
          </a:stretch>
        </p:blipFill>
        <p:spPr bwMode="auto">
          <a:xfrm>
            <a:off x="239486" y="1676400"/>
            <a:ext cx="8436428" cy="4724400"/>
          </a:xfrm>
          <a:prstGeom prst="rect">
            <a:avLst/>
          </a:prstGeom>
          <a:noFill/>
        </p:spPr>
      </p:pic>
      <p:sp>
        <p:nvSpPr>
          <p:cNvPr id="6" name="Content Placeholder 2"/>
          <p:cNvSpPr>
            <a:spLocks noGrp="1"/>
          </p:cNvSpPr>
          <p:nvPr>
            <p:ph sz="quarter" idx="1"/>
          </p:nvPr>
        </p:nvSpPr>
        <p:spPr>
          <a:xfrm>
            <a:off x="76200" y="1189038"/>
            <a:ext cx="8928100" cy="5364162"/>
          </a:xfrm>
          <a:ln/>
        </p:spPr>
        <p:txBody>
          <a:bodyPr/>
          <a:lstStyle/>
          <a:p>
            <a:r>
              <a:rPr lang="en-US" altLang="en-US" dirty="0">
                <a:solidFill>
                  <a:schemeClr val="bg1"/>
                </a:solidFill>
              </a:rPr>
              <a:t>Do any of the following, 2 min/day for 21 days to rewire your brain for more positivity</a:t>
            </a:r>
          </a:p>
          <a:p>
            <a:pPr>
              <a:buFont typeface="Wingdings" panose="05000000000000000000" pitchFamily="2" charset="2"/>
              <a:buNone/>
            </a:pPr>
            <a:endParaRPr lang="en-US" altLang="en-US" sz="200" dirty="0">
              <a:solidFill>
                <a:schemeClr val="bg1"/>
              </a:solidFill>
            </a:endParaRPr>
          </a:p>
          <a:p>
            <a:pPr lvl="1"/>
            <a:r>
              <a:rPr lang="en-US" altLang="en-US" sz="2400" u="sng" cap="small" dirty="0">
                <a:solidFill>
                  <a:schemeClr val="bg1"/>
                </a:solidFill>
              </a:rPr>
              <a:t>3 </a:t>
            </a:r>
            <a:r>
              <a:rPr lang="en-US" altLang="en-US" sz="2400" u="sng" cap="small" dirty="0" err="1">
                <a:solidFill>
                  <a:schemeClr val="bg1"/>
                </a:solidFill>
              </a:rPr>
              <a:t>gratitudes</a:t>
            </a:r>
            <a:r>
              <a:rPr lang="en-US" altLang="en-US" sz="2400" cap="small" dirty="0">
                <a:solidFill>
                  <a:schemeClr val="bg1"/>
                </a:solidFill>
              </a:rPr>
              <a:t> – </a:t>
            </a:r>
            <a:r>
              <a:rPr lang="en-US" altLang="en-US" sz="1600" i="1" cap="small" dirty="0">
                <a:solidFill>
                  <a:schemeClr val="bg1"/>
                </a:solidFill>
              </a:rPr>
              <a:t>trains the brain to scan for positives</a:t>
            </a:r>
            <a:endParaRPr lang="en-US" altLang="en-US" sz="2400" cap="small" dirty="0">
              <a:solidFill>
                <a:schemeClr val="bg1"/>
              </a:solidFill>
            </a:endParaRPr>
          </a:p>
          <a:p>
            <a:pPr lvl="1">
              <a:buFont typeface="Wingdings 2" panose="05020102010507070707" pitchFamily="18" charset="2"/>
              <a:buNone/>
            </a:pPr>
            <a:endParaRPr lang="en-US" altLang="en-US" sz="200" cap="small" dirty="0">
              <a:solidFill>
                <a:schemeClr val="bg1"/>
              </a:solidFill>
            </a:endParaRPr>
          </a:p>
          <a:p>
            <a:pPr lvl="1"/>
            <a:r>
              <a:rPr lang="en-US" altLang="en-US" sz="2400" u="sng" cap="small" dirty="0">
                <a:solidFill>
                  <a:schemeClr val="bg1"/>
                </a:solidFill>
              </a:rPr>
              <a:t>3 </a:t>
            </a:r>
            <a:r>
              <a:rPr lang="en-US" altLang="en-US" sz="2400" i="1" u="sng" cap="small" dirty="0">
                <a:solidFill>
                  <a:schemeClr val="bg1"/>
                </a:solidFill>
              </a:rPr>
              <a:t>extra </a:t>
            </a:r>
            <a:r>
              <a:rPr lang="en-US" altLang="en-US" sz="2400" u="sng" cap="small" dirty="0">
                <a:solidFill>
                  <a:schemeClr val="bg1"/>
                </a:solidFill>
              </a:rPr>
              <a:t>smiles</a:t>
            </a:r>
            <a:r>
              <a:rPr lang="en-US" altLang="en-US" sz="2400" cap="small" dirty="0">
                <a:solidFill>
                  <a:schemeClr val="bg1"/>
                </a:solidFill>
              </a:rPr>
              <a:t> (10:5 rule) – </a:t>
            </a:r>
            <a:r>
              <a:rPr lang="en-US" altLang="en-US" sz="1600" i="1" cap="small" dirty="0">
                <a:solidFill>
                  <a:schemeClr val="bg1"/>
                </a:solidFill>
              </a:rPr>
              <a:t>releases dopamine, improves mood, contagious</a:t>
            </a:r>
          </a:p>
          <a:p>
            <a:pPr lvl="1">
              <a:buFont typeface="Wingdings 2" panose="05020102010507070707" pitchFamily="18" charset="2"/>
              <a:buNone/>
            </a:pPr>
            <a:endParaRPr lang="en-US" altLang="en-US" sz="200" i="1" cap="small" dirty="0">
              <a:solidFill>
                <a:schemeClr val="bg1"/>
              </a:solidFill>
            </a:endParaRPr>
          </a:p>
          <a:p>
            <a:pPr lvl="1"/>
            <a:r>
              <a:rPr lang="en-US" altLang="en-US" sz="2400" u="sng" cap="small" dirty="0">
                <a:solidFill>
                  <a:schemeClr val="bg1"/>
                </a:solidFill>
              </a:rPr>
              <a:t>Journaling</a:t>
            </a:r>
            <a:r>
              <a:rPr lang="en-US" altLang="en-US" sz="2400" cap="small" dirty="0">
                <a:solidFill>
                  <a:schemeClr val="bg1"/>
                </a:solidFill>
              </a:rPr>
              <a:t> about 1 positive experience in the last 24 hours – </a:t>
            </a:r>
            <a:r>
              <a:rPr lang="en-US" altLang="en-US" sz="1600" i="1" cap="small" dirty="0">
                <a:solidFill>
                  <a:schemeClr val="bg1"/>
                </a:solidFill>
              </a:rPr>
              <a:t>allows your brain to relive it and remember it; lowers levels of worry and pessimism</a:t>
            </a:r>
          </a:p>
          <a:p>
            <a:pPr lvl="1">
              <a:buFont typeface="Wingdings 2" panose="05020102010507070707" pitchFamily="18" charset="2"/>
              <a:buNone/>
            </a:pPr>
            <a:r>
              <a:rPr lang="en-US" altLang="en-US" sz="200" cap="small" dirty="0">
                <a:solidFill>
                  <a:schemeClr val="bg1"/>
                </a:solidFill>
              </a:rPr>
              <a:t>; </a:t>
            </a:r>
          </a:p>
          <a:p>
            <a:pPr lvl="1"/>
            <a:r>
              <a:rPr lang="en-US" altLang="en-US" sz="2400" u="sng" cap="small" dirty="0">
                <a:solidFill>
                  <a:schemeClr val="bg1"/>
                </a:solidFill>
              </a:rPr>
              <a:t>Exercise</a:t>
            </a:r>
            <a:r>
              <a:rPr lang="en-US" altLang="en-US" sz="2400" cap="small" dirty="0">
                <a:solidFill>
                  <a:schemeClr val="bg1"/>
                </a:solidFill>
              </a:rPr>
              <a:t> – </a:t>
            </a:r>
            <a:r>
              <a:rPr lang="en-US" altLang="en-US" sz="1600" i="1" cap="small" dirty="0">
                <a:solidFill>
                  <a:schemeClr val="bg1"/>
                </a:solidFill>
              </a:rPr>
              <a:t>teaches your brain that your behavior matters, decreases anxiety/worry </a:t>
            </a:r>
            <a:br>
              <a:rPr lang="en-US" altLang="en-US" sz="1600" i="1" cap="small" dirty="0">
                <a:solidFill>
                  <a:schemeClr val="bg1"/>
                </a:solidFill>
              </a:rPr>
            </a:br>
            <a:r>
              <a:rPr lang="en-US" altLang="en-US" sz="1600" i="1" cap="small" dirty="0">
                <a:solidFill>
                  <a:schemeClr val="bg1"/>
                </a:solidFill>
              </a:rPr>
              <a:t>by 20%!</a:t>
            </a:r>
          </a:p>
          <a:p>
            <a:pPr lvl="1">
              <a:buFont typeface="Wingdings 2" panose="05020102010507070707" pitchFamily="18" charset="2"/>
              <a:buNone/>
            </a:pPr>
            <a:endParaRPr lang="en-US" altLang="en-US" sz="200" i="1" cap="small" dirty="0">
              <a:solidFill>
                <a:schemeClr val="bg1"/>
              </a:solidFill>
            </a:endParaRPr>
          </a:p>
          <a:p>
            <a:pPr lvl="1"/>
            <a:r>
              <a:rPr lang="en-US" altLang="en-US" sz="2400" u="sng" cap="small" dirty="0">
                <a:solidFill>
                  <a:schemeClr val="bg1"/>
                </a:solidFill>
              </a:rPr>
              <a:t>Meditation</a:t>
            </a:r>
            <a:r>
              <a:rPr lang="en-US" altLang="en-US" sz="2400" cap="small" dirty="0">
                <a:solidFill>
                  <a:schemeClr val="bg1"/>
                </a:solidFill>
              </a:rPr>
              <a:t> – </a:t>
            </a:r>
            <a:r>
              <a:rPr lang="en-US" altLang="en-US" sz="1600" i="1" cap="small" dirty="0">
                <a:solidFill>
                  <a:schemeClr val="bg1"/>
                </a:solidFill>
              </a:rPr>
              <a:t>allows your brain to slow down and focus on the task at hand</a:t>
            </a:r>
            <a:endParaRPr lang="en-US" altLang="en-US" sz="800" i="1" cap="small" dirty="0">
              <a:solidFill>
                <a:schemeClr val="bg1"/>
              </a:solidFill>
            </a:endParaRPr>
          </a:p>
          <a:p>
            <a:pPr lvl="1">
              <a:buFont typeface="Wingdings 2" panose="05020102010507070707" pitchFamily="18" charset="2"/>
              <a:buNone/>
            </a:pPr>
            <a:endParaRPr lang="en-US" altLang="en-US" sz="200" i="1" u="sng" cap="small" dirty="0">
              <a:solidFill>
                <a:schemeClr val="bg1"/>
              </a:solidFill>
            </a:endParaRPr>
          </a:p>
          <a:p>
            <a:pPr lvl="1"/>
            <a:r>
              <a:rPr lang="en-US" altLang="en-US" sz="2400" u="sng" cap="small" dirty="0">
                <a:solidFill>
                  <a:schemeClr val="bg1"/>
                </a:solidFill>
              </a:rPr>
              <a:t>Random acts of kindness</a:t>
            </a:r>
            <a:r>
              <a:rPr lang="en-US" altLang="en-US" sz="2400" cap="small" dirty="0">
                <a:solidFill>
                  <a:schemeClr val="bg1"/>
                </a:solidFill>
              </a:rPr>
              <a:t> – </a:t>
            </a:r>
            <a:r>
              <a:rPr lang="en-US" altLang="en-US" sz="1600" i="1" cap="small" dirty="0">
                <a:solidFill>
                  <a:schemeClr val="bg1"/>
                </a:solidFill>
              </a:rPr>
              <a:t>doing good leads to feeling good, ripple effect; first observe, then serve</a:t>
            </a:r>
          </a:p>
          <a:p>
            <a:pPr lvl="1"/>
            <a:endParaRPr lang="en-US" altLang="en-US" dirty="0"/>
          </a:p>
        </p:txBody>
      </p:sp>
      <p:sp>
        <p:nvSpPr>
          <p:cNvPr id="7" name="Title 1"/>
          <p:cNvSpPr txBox="1">
            <a:spLocks/>
          </p:cNvSpPr>
          <p:nvPr/>
        </p:nvSpPr>
        <p:spPr bwMode="auto">
          <a:xfrm>
            <a:off x="439305" y="161349"/>
            <a:ext cx="8167688" cy="715962"/>
          </a:xfrm>
          <a:prstGeom prst="rect">
            <a:avLst/>
          </a:prstGeom>
          <a:solidFill>
            <a:schemeClr val="accent1">
              <a:lumMod val="75000"/>
            </a:schemeClr>
          </a:solidFill>
          <a:ln w="9525">
            <a:noFill/>
            <a:miter lim="800000"/>
            <a:headEnd/>
            <a:tailEnd/>
          </a:ln>
        </p:spPr>
        <p:txBody>
          <a:bodyPr anchor="ctr"/>
          <a:lstStyle/>
          <a:p>
            <a:pPr algn="ctr">
              <a:defRPr/>
            </a:pPr>
            <a:r>
              <a:rPr lang="en-US" sz="3600" b="1" cap="small" dirty="0">
                <a:solidFill>
                  <a:schemeClr val="tx1"/>
                </a:solidFill>
                <a:effectLst>
                  <a:outerShdw blurRad="38100" dist="38100" dir="2700000" algn="tl">
                    <a:srgbClr val="000000">
                      <a:alpha val="43137"/>
                    </a:srgbClr>
                  </a:outerShdw>
                </a:effectLst>
                <a:latin typeface="Calibri" pitchFamily="34" charset="0"/>
                <a:ea typeface="+mj-ea"/>
                <a:cs typeface="+mj-cs"/>
              </a:rPr>
              <a:t>Raising Positivity = Happiness Advantage</a:t>
            </a:r>
          </a:p>
        </p:txBody>
      </p:sp>
      <p:pic>
        <p:nvPicPr>
          <p:cNvPr id="11059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23038" y="6232525"/>
            <a:ext cx="262096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D88553F-1066-40A5-95B6-776E3082AE0F}" type="slidenum">
              <a:rPr lang="en-US" altLang="en-US" smtClean="0"/>
              <a:pPr>
                <a:defRPr/>
              </a:pPr>
              <a:t>35</a:t>
            </a:fld>
            <a:endParaRPr lang="en-US" altLang="en-US"/>
          </a:p>
        </p:txBody>
      </p:sp>
      <p:pic>
        <p:nvPicPr>
          <p:cNvPr id="112643" name="Picture 11" descr="C:\Users\schrammdg\Desktop\smile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93205">
            <a:off x="6904832" y="4803034"/>
            <a:ext cx="173831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4" name="Picture 14" descr="C:\Users\schrammdg\Desktop\no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50026">
            <a:off x="275606" y="4627186"/>
            <a:ext cx="2316825" cy="218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524211" y="128136"/>
            <a:ext cx="8018463" cy="685800"/>
          </a:xfrm>
          <a:solidFill>
            <a:schemeClr val="accent1">
              <a:lumMod val="75000"/>
            </a:schemeClr>
          </a:solidFill>
        </p:spPr>
        <p:txBody>
          <a:bodyPr/>
          <a:lstStyle/>
          <a:p>
            <a:pPr algn="ctr" fontAlgn="auto">
              <a:spcAft>
                <a:spcPts val="0"/>
              </a:spcAft>
              <a:defRPr/>
            </a:pPr>
            <a:r>
              <a:rPr lang="en-US" dirty="0"/>
              <a:t>Quick Stress Tips to Remember</a:t>
            </a:r>
          </a:p>
        </p:txBody>
      </p:sp>
      <p:sp>
        <p:nvSpPr>
          <p:cNvPr id="8" name="Content Placeholder 2"/>
          <p:cNvSpPr>
            <a:spLocks noGrp="1"/>
          </p:cNvSpPr>
          <p:nvPr>
            <p:ph sz="quarter" idx="1"/>
          </p:nvPr>
        </p:nvSpPr>
        <p:spPr>
          <a:xfrm>
            <a:off x="384175" y="840635"/>
            <a:ext cx="8610600" cy="3767878"/>
          </a:xfrm>
          <a:ln/>
        </p:spPr>
        <p:txBody>
          <a:bodyPr/>
          <a:lstStyle/>
          <a:p>
            <a:pPr>
              <a:buFont typeface="Wingdings" panose="05000000000000000000" pitchFamily="2" charset="2"/>
              <a:buChar char="Ø"/>
            </a:pPr>
            <a:r>
              <a:rPr lang="en-US" altLang="en-US" sz="2400" cap="small" dirty="0">
                <a:solidFill>
                  <a:schemeClr val="bg1"/>
                </a:solidFill>
              </a:rPr>
              <a:t>Power of 3s: </a:t>
            </a:r>
            <a:br>
              <a:rPr lang="en-US" altLang="en-US" sz="2400" cap="small" dirty="0">
                <a:solidFill>
                  <a:schemeClr val="bg1"/>
                </a:solidFill>
              </a:rPr>
            </a:br>
            <a:r>
              <a:rPr lang="en-US" altLang="en-US" sz="2400" cap="small" dirty="0">
                <a:solidFill>
                  <a:schemeClr val="bg1"/>
                </a:solidFill>
              </a:rPr>
              <a:t>Will ___ matter in 3 hours? 3 days? 3 months? 3 years?</a:t>
            </a:r>
          </a:p>
          <a:p>
            <a:pPr>
              <a:buFont typeface="Wingdings" panose="05000000000000000000" pitchFamily="2" charset="2"/>
              <a:buChar char="Ø"/>
            </a:pPr>
            <a:r>
              <a:rPr lang="en-US" altLang="en-US" sz="2400" cap="small" dirty="0">
                <a:solidFill>
                  <a:schemeClr val="bg1"/>
                </a:solidFill>
              </a:rPr>
              <a:t>Tone of voice influences how our message is received.</a:t>
            </a:r>
          </a:p>
          <a:p>
            <a:pPr>
              <a:buFont typeface="Wingdings" panose="05000000000000000000" pitchFamily="2" charset="2"/>
              <a:buChar char="Ø"/>
            </a:pPr>
            <a:r>
              <a:rPr lang="en-US" altLang="en-US" sz="2400" cap="small" dirty="0">
                <a:solidFill>
                  <a:schemeClr val="bg1"/>
                </a:solidFill>
              </a:rPr>
              <a:t>Irritation is an invitation… </a:t>
            </a:r>
            <a:r>
              <a:rPr lang="en-US" altLang="en-US" cap="small" dirty="0">
                <a:solidFill>
                  <a:schemeClr val="bg1"/>
                </a:solidFill>
              </a:rPr>
              <a:t>(e.g. compassion, understanding, </a:t>
            </a:r>
            <a:br>
              <a:rPr lang="en-US" altLang="en-US" cap="small" dirty="0">
                <a:solidFill>
                  <a:schemeClr val="bg1"/>
                </a:solidFill>
              </a:rPr>
            </a:br>
            <a:r>
              <a:rPr lang="en-US" altLang="en-US" cap="small" dirty="0">
                <a:solidFill>
                  <a:schemeClr val="bg1"/>
                </a:solidFill>
              </a:rPr>
              <a:t>slow down and see things differently).</a:t>
            </a:r>
          </a:p>
          <a:p>
            <a:pPr>
              <a:buFont typeface="Wingdings" panose="05000000000000000000" pitchFamily="2" charset="2"/>
              <a:buChar char="Ø"/>
            </a:pPr>
            <a:r>
              <a:rPr lang="en-US" altLang="en-US" sz="2400" cap="small" dirty="0">
                <a:solidFill>
                  <a:schemeClr val="bg1"/>
                </a:solidFill>
              </a:rPr>
              <a:t>Remember children (and adults) do things that make </a:t>
            </a:r>
            <a:br>
              <a:rPr lang="en-US" altLang="en-US" sz="2400" cap="small" dirty="0">
                <a:solidFill>
                  <a:schemeClr val="bg1"/>
                </a:solidFill>
              </a:rPr>
            </a:br>
            <a:r>
              <a:rPr lang="en-US" altLang="en-US" sz="2400" cap="small" dirty="0">
                <a:solidFill>
                  <a:schemeClr val="bg1"/>
                </a:solidFill>
              </a:rPr>
              <a:t>sense to them.</a:t>
            </a:r>
          </a:p>
          <a:p>
            <a:pPr>
              <a:buFont typeface="Wingdings" panose="05000000000000000000" pitchFamily="2" charset="2"/>
              <a:buChar char="Ø"/>
            </a:pPr>
            <a:r>
              <a:rPr lang="en-US" altLang="en-US" sz="2400" cap="small" dirty="0">
                <a:solidFill>
                  <a:schemeClr val="bg1"/>
                </a:solidFill>
              </a:rPr>
              <a:t>People matter more than problems, projects, and test scores.</a:t>
            </a:r>
          </a:p>
        </p:txBody>
      </p:sp>
      <p:sp>
        <p:nvSpPr>
          <p:cNvPr id="112647" name="AutoShape 6" descr="data:image/jpeg;base64,/9j/4AAQSkZJRgABAQAAAQABAAD/2wCEAAkGBxQSEhQUEhQUFBUVFxUUFBcWFxUUFRQVFBQXFhQUFBQYHCggGBolHBUUITEhJSkrLi4uFx8zODMsNygtLisBCgoKDg0OGxAQGiwkICQsLCwsLCwsLCwsLCwsLCwsLCwsLCwsLCwsLCwsLCwsLCwsLCwsLCwsLCwsLCwsLCwsLP/AABEIAN8A4gMBEQACEQEDEQH/xAAcAAABBQEBAQAAAAAAAAAAAAAAAQIDBQYEBwj/xABFEAABAwIDBQUFBAcHAwUAAAABAAIDBBEFEiEGEzFBUQciYYGRFDJScaEjQrHBFSQzYnLR4UNTgpKisvA0c/EXVGPC0v/EABsBAQACAwEBAAAAAAAAAAAAAAABAgMEBQYH/8QAMxEAAgICAQMDAgQFAwUAAAAAAAECAwQREgUhMRNBUSIyBhRhcRUzUoGhFiNCJDRiscH/2gAMAwEAAhEDEQA/APcUAIAQAgBACAEAIAQAgBACARAYbbfa6ajnbHGyNzXRh93hxN8xBGjh0C1rruDOx07p8MqLcm0U0faJVjV1Owt4mzZG6fO59VjV0/LN19GobajZ3NnsvtNFWNJbdr2+8w8R4g8wtiu1TONl4M8Z6l4L26ytmnoLoQAKDuvIiE+OxhNua+qini3EoANgIxYuc4m2rbXIWvY5Re0djAronU+a/uaXEcdip3RRyE7yUgNa0X1Olz0F1lc1HsaEMadilKK7It2lXRrPyOCECoSCAEAIAQAgBACAEAiAVACAEAiAVACAEAiA8p7XB+sRf9r/AOzlo5S20en6DtQno1daAMIOmvsg+esPVbD16fc5Ne3ma/8AL/6Ybs3lLKmR44Nhe53iBa31WtivTZ3usw5VxX6omwg1GKzyB1Q+INGYBpOVoJ0bYEeqmDlY3pmK+NGDXH6OWzr2Px+aGr9llkdIwudGC4klrm3sbnWxtwU1TkpcWYc/DrsoV8FoYcbrX18sEM1szntYHWLW2u64042FlDnJy0SsXGhjKyxHC2trKWvZHJNI92djXAucWPDyODTpz+ijlNWaZsOnHvxHOMUv/Z66+naTmLWlw4GwuPNbz7nlFNrsn2PHcYpJnYiIXTue/OGtkNxlv3gAB0WhJN2a2euxp1xw/U49vj5PUNmsNlp4iyaYzOLicxve3Iam63YRaXc8xlWwtluEdFwFc1hyAEAIAQAgBACA5cQrmQRvllcGRsBc9x4ADigMfS4viVe3e0bYaSA/sn1DXSSyi/vbtpAY0jhc31QHVT7RVFLKyLEmxtbK4MhqYb7kvPCOVrtY3HlxBsgNeEAqARACAVACARAF0B572hbNVFVOx8LQ5ojDTd1jmzOJ08wtW6qUn2O70rOqx4OM/kqYtm8Ue3dOfljy5SHPGXLa1rAdFRVWNaZtyzsGH1xj32a/ZTZJtIx+Y53yDK48Bl+Fq2KquC0cjN6jPIkpLwjLjZyuoJnOowJGO4HQnLyBB/FYPTlW9o6azMbKrSvemjq2V2TnNV7TVAMNy8NHEvPM24DirQqly5MxZufX6Po1PaJsO2VqGYl7QQ3dZ3uvm1s5rgNLeIUqlqfIpbn1SxPSXkbjezlRJiTJ2sBjDoiTmHBhGbRJ1tz2MfNqrxHW/LPQFsnC7I85x7Z+rZX+1QxiUZg8C4GuXLZwK1La5c9xPRYuZRLF9Gb0abZGGqAkfVGxe/Mxl77tvw3WavlruczNdO1Gr2NEFkWzQFUkggFQAgBACAEBhu1CMyChhP7KWsibN0LQHOa0+Bc0IDbMAGg4DQfJAcuMYZHUwvhmaHRyNLXA9DzHQ+KAzOw+KyNfLh9W69RTWyOOntFMf2cw6ni0+I8UB04l+uVT6TM5sMLGSVGUlpkdITu4s41DbNJNuNwgF2ChAjnMRduDO8U4Li4NYyzHZSdcpe15CA1BQhsRCTnfXxNNnSMBHEFwBVeSMiqm1tIb+kof72P/ADBFND0LPZMptqtqo6SNrhaRz75Gg6ED7xPRY7beCNvDwJ5M2n2SMadua9xDmwty8bCOQgj53WBXTOt/CsWP0ufc02yG2Yq3GKRojlA0F+663G19QR0Waq3k9M52d02WP9S7xNS+pYOL2j5kBZ9o5qg37DPb4r23jL9MwUOSLejPW9MSvrWxRukebNaC4n+SOSS2RCqU5qK8nnEm3NbO93ssXdHRhkcBrbN6LUds39p6KPSsauKd8tC4f2gVEcoZWRgC9nWaWPbfgbX4KI3y3qRW/o9Mq+dL2elMmaQHX0IBHyK3OS0edcJb468COq4xxewf4gnJFlXL+llbjeNNjp5ZInMe9jcwF83O2oCrOeltGanHcrEpLSZgB2l1IGscPo//APS1fzL9zvrodUn9MiywfbWsmliaYGZHuDS5rZLWvYkG9leu6UmaeR0yiqLfPubcYvBvN3vY897FmYZr9LLY5rejkehPXLj2O8Kxh7jkJBACAEBQ7Z4Ga2lkha7I85XxP+CVhzMd6hAVvZ9tQ6rjfFON3V053dRGdDcaCRo+F3VAaaorGsLWkjM82Y2+rjzsOg5lAZLtGwyTLHX0g/WqM5wB/bQnSWE24gi5A6oDH0+3EVQ2pbTve2StmF3NY+SSGAQRh1mMaSXk52tHW55IDc4ZjW5hZFTYdXOjjaGtG7jg0A+GeRh+iAucKxxk7nRlr4pmBrpIpAA9od7rrtJa5uhF2ki4IQFmUIaPGMco2zYo+N7i1rpA1ztLgZBrroufNcrNbPYY8nXhKcVtmi/9PKT/AN0/1i/ks3ox+TnPquR71/4KTtGoty+njBJYyENaTxNjqT9FhyotaRv9Gm7FN+7PSdmiDRwf9pv4Lcik4nnMrave/k8m2UJOIxW5yuJt01v9PxWlWn6p6fM7YWn8Ibtsf16cXNszdP8AA1Lm+ei3TYL8um17FltRszT09OyWKUucS0FuZp4jU6apZBJbizBh5M7LZQsh2/YnbVzPwd+fMQJGta4k3LLj6X0WROTqMKrqWeuJL2WzZPanWvlja63M2zG3zUY20R1xKUoIgxHaGklkL6igfvHWJJkcCbaDQ2VpWRT20TRhX8eNdvY7u0Goz0dJLGHRtdwF9QCwkAnnwU3NuKaKdLr/AN+cJ99FHszhVJOxzqqpMTg6waXtbcWBzDNqsVcVr6mbWdddVPVUP8G92T2dpInOlppN6CDGe817eIPLnotqqEV4OHm5N0tKxaZnO1mMNdTgAC4fwFuYWDKik+x0+hTbcmzV9nzLUMPjmPq4rPSlxOV1N7yZaMbJBmxwgf3gd6MBWDv6x11JR6dtnqwC3N7PMaHKSQQAgBAIgMB2hbPzMeMSoLtqoWkStbb9Yh+80ggguAuRp+SAt9g/ZpoBVwOkkfOPtJJXZ5Q4aOiPJgBHutACAuMYxOKmjL5TpwDRq55OjWMbxJJ0sgPIcCwt+H4lu5S6kGIXkp3wuH2EhcXezyBwLHjvN0IOvBAelBmJs0DqOccnP3sDreIa14J8dPkEBNguFzCZ9TVOjMr2Nia2IOEccTXF4bd2r3ZnOOYgctEBeoR7nhe2ZvXT/wAdv9IC5li3M9x076cWLfwa6k7M29x++P3Xe6PA2WzClr3ONd1hvlDii/2x2XFZE0NOWSP3CeBFtWnwV7KeRpYOc8ezl7MyNMzGIGiJjXZGjKAGxuAHgbXPqsEVZrR05z6dbLm+zLvYPZJ8DjPUWEhuGtBvlB4k+J0HkstNTT5M1Oo9QV0VVDwjJ47RifFZIybB8jWkjl3AsE48rDsYtrqwVJeUh212yjaBsb2SF2Z1tQNLc1N1fBbI6dn/AJqThJGx2Wf7fhzo5rfejJaAOHBwA0Wap869HGzl+VyuUf3MnBs/iVG9/s7Xa6FzMhDgOGjuCxRrnFnUszsPISVvkfWbJ4jVASTWL/dAcWtIbxubC3FHVOSIr6jh0fTDwd/aFCYqKjidbM0gOsdLtjINvMqb1qCRg6U1Zkzmv7FPQRYVkbvpKjPYZsodYO5gd1UiqtdzavfUHJ8UtGz2JxGiF6eldISbyd9rvAHUgLarnBrUTj9Qpytqy04u0rBJ6h8JhjLw1rgbWuCSLcSseRW5a0Z+j5lePGXN+TS7H0roqOFkgLXBuoPEalZq48YnNzrVZfKUTN0EcP6XkkMzC43DYwDe+UCxcdLix0Cxr+ab9krVhKPHsb4LYRxRyEggBACARABQHj+O4NHhuKse/OKHEH5SGSSRtgqnWse44aO8ep6ID0fDdmqandnjjG8+N5dI8eAe8kjyQFF2jYa2uo52w96el+2ic3iyaMZg0O+IgcPkgLLs+2iFfQwz/ftklHwyM7rvW1/NAaRAIUHYyWIbA080rpXOlDnuzGzha/gMvBYXSm9nRr6nbCHprwauJmUADkAPRZkkjnuXJtskQgEAhQFEdlKff+0ZTvM2e+Y2va17LH6a3s21nWqHp+x045gcVW1rZQSGnMLGxupnBS8mPGyZ48twDAsEjpGFkWbKTm7xvqeKQio+BkZE75cpeS0VzAIhBT49s7DV5N9m7lyMptx6rHKtT8m1jZU6PsKl3Z3R9JB/jVfy8Db/AIxk/J24JshT0sm8iz5rEauuLHwt4KY0qL2jBkZ9t61NmiCymkgQgoItkqdtSakB28zF3Hu5jxNlj9Jb2bjzbXX6fsXwWQ00OQkEAIAQCIAKAz23OBNr6KanNs5aXRHm2VmrCOmunmgKDYfEH4rh0OaaWJ0ZMFU2OzZHPjsLF/FtxY6a6oDb0dBHCwRxtDWgWt+JPUnqUB552etFHimI4fwa4iqhH7r7ZgB4Fw9EB6YgDKhGgshIWQDZJA0XJAHUmyq5JeWSk29IhirY3e69h+TgfwVfUj8lnXNeUSulAGpAVnKKW2yqi37HDPjULeLwT0HeP0WpPPoh5ZmjjWS9jkftLH91r3eVlpz61VF6RmjgTIHbTHlEfMrXl12C8IyLp792PZtN1id5G6mPXYPyg+nv2ZMzaSI+8Ht+YWzDrNL8mJ4Uzsp8Uif7r2+Zsfqt2GZTPwzBOicfKOmWoa0Xc4AeJAHqtjlHW9lFCT8IWKUO1BB+WqKafgiUXHyiQKxAIAsgCyAVACAEAl0AXQGO26r6h0lPQ0jt3LU53SS84YI7Z3C/3iXBo+aAxOJ7N0VJO5sLcSknia19RVU8hkfC54JYZIye+TbMWgHS2mqAj7FcTEdfW02/bMJv1hjwCwvcHEPzMIBa+zhdthwKA9rKA812uPs+O4bONBMySnf48239UB6UEAqARABQHn20sslRUPjabMjsPC/MnqvNdTzVXPTZ38CFddfKS7le3Ancnj0K476kk+2zclkQb+0c/CpjYGS4HUu0+QUvqia09lFKpd1Es4aYNAHHx6rnTt5va7GJy34JrLHtv3ICybY7BZAQ1cmRpda9leqPN6bLR7vRSDEnPJAjBPhe4XShTGtb5Gy6Yr7iU4fNIO+7hwBJNvLkrzz1HtsonVDwhtHVy0kgIJy31HJw5hdDCz9sXUVW1t67np1NMHtDgbggEL00Jco7PLyi4yaZNdXKioAQAgBAIgM3tni00QhgpQ01NS8sjLxdsbQLySuHMNHLmbICrg2JqwMxxet3pGpyxGK56RFp080BlMRx6pocYpTiAYQYJoWzM7scrb52vyaljw4BpF7d5pQG67OKb9SZO7WWrJq5TzJn7zW36NZkb5IDrxzY+kqzmmhaXjhKy8crehEjbOQFR+g8SpP+jq21UY4Q1ou+w+62pZY38XAoDCdqG0Ez2UjqijnpZqaoZKTpJC5n3sk7NLcONkB7JhuKRVDA+GRkjSL3Y4OH0QHZdAIVAKjF8abF3W95/Tp81zczqMKFrfc28fFlY9vwZqnveR7+LnZifmF4zMyPzE9o66iopRQjahz9I2F3jbRWx+nW2d9B8V5Yj6l7P2kZb4q1/TLIdyVwfhnTG8OFwbrnSjKD7lWmmPDVZaI2GVCNgWqNk79iGeYMGqtCuU32LRjKRHBDPJqxuVp5nT8ePku3R0i2a8lZ30w7SYssc0Wr2hzereXosWR0iytbIjdVP7WRVrBLGbfMeBGq51MpVT4szVvjIfgVdJDGwtN221YeHl0XYq6lOmem+xhyaIXPt5NhhuIsmF2nXmDxC9RjZcMiO0zi20SqemdwW2YhUAIAQEFRVMjF5HtYOriGj6oDH7Y1ogqqCsPega6SCV7SCIxUBoZIbcszQL+KA2rTcIDJdpuygxCiexoG+j+0gP77RfLfo4aeiAi7J8ZZPhsDBpJTsFPMw++x8Xc7w4i4AKA2YQAgOettkddmcAE5LA5vAA9UB5lR9lkueSqbVGjqXkvjjpWtZTxm3da9tvtPHhfVAaXs72okrI5oqloZV0j9zUNGgJFwJGjk11j6FGCyx7Gcncj1eeJ+H+q4vUOoxqjxi+5u42M5fU/BQwQa3dq48SV42+/1HtnWbSWkSRU++kycGt1eRz6NXU6Rgu2fKXgw3WqqvfuammoQGgDujoF7SuqNa0kcWyyU3tsdPQggjiDxB5qZ1xktMiE3B9jJ4hRGnfcX3bjqPhPivJdW6fr6onaxrlbDj7k7DdecT12ZdrQ7KrbK7I5HWuTwCr3k9ForfgdguH7528eLi/cby0+8V67pPT465SRgy8lwXCJqWUo5r0iWuyOQ337jZaQW09ComlNaYjJx8GUr6TcyaCzH30+F3ReR6xh+nLnFHaxbvUhp+SKCLK0DovPzlt7NjfcO8x2eM2cPr4LbxMuVUuzKzgprTNTg+KCZvRw94fmvbYWZG+G/c419Drf6FiCt81xyAEB5phGzMeK1FTVV4dKyOolp6aEuIiYyBxjc4tFrkuDvRAS7UbAMip5nYeHMJYc9NmLoJ2Ad5m7dfI7oW21sgJuxzaX2ui3byTLTuMTs3vFn9mT420PiEBvygPI9s8CfQ4mytpZvZhVkRucdYRUW7jZ2f3cljrycL80Bp49ramnFsQopGW4zU36xEfHKO+30QFpRbb0Evu1cN+GVzsjgeha6xBQF5T1DZGhzHNe08HNIIPyIQEtlDB5XtLP7Djsckent1M5jxyMkR7r/AJ2AWtmWOumUl7GWiKc0mW1NF952pOuq8BkWuyW2d7tFcUdBNhda3lpELuW+zNN9nmP3iXHz4L3/AEulQoTOTnT5WcfgvgV0kjS2GYKdNEKaZxYnRiVjmnmP/CwXwVlbTM9FnpWJoyVA82seLTlPkvneZV6djR3Z91ssCNFgXjZg33K2sBeWxji828rrc6dT6lqMyahFyNrR04Y0NHIW8hwX0KqPCKijgWScpNk+YLJpmNySfcLp47Ep7Wym2lps0TiOI7w+bdb+l1o9RqVlL2beJPjYv1KKF12g9QvnclqTR15LuKUa0SRB7o3CRnEcfEdFv4eVKiaaE4KyPFmww2tbMwOb5joV7rHyY3RUkcK6p1y0zruthmIVNgwlJO7DK8wP1pK+R8kLz/Y1T9ZInHk19sw8SVINygPJscoDg2LMr4xajqjuqoD3YnuPdeegvY+qA9YY++o4HUeIQFTtfgja2kmp3W+0YQ0n7rxqx3k4BAYTs27SIjSuhxGZkFRSndu3rg0yNboCPicLEEDoOqAwnag+TE5Xz09PkgpYjIS4Bj3xl37ZzeIBy6A62BQHtHZpR7nDKRn/AMQcfm8lxP1QGmQHmPanBfEcHcBrvKkeQYw/zWj1L/tp/sZsf+ai6aF89fk7bZHWCzHfJTUt2oR8mqwltoWfwj8F9HxklVE4eQ27GZLajGZpZnU9Nms0d8s94niQDyA09V28SiCjzsPNdRzLXJ10mNpcSyyHdTkSNJBAfcgg6hzSeui6HHHs7I4/qZlT5tM9J2Sx81TC2QASs963BwPBwXHy8f0ZdvB6fp2csiPfycFfFkqZBycA4efFfPeuVcbNnrMafKpHQ73VxX9pH/IhwaLPVDoxt/M/+V6DoNXKWxly406+S62kxcUsJfxce6wdXHh5L3GPT6s9I81m5PoVuR5xjM0wa2aqkLWyGzCX5G3IuGtF+gXYr/LR+n3PM2vMsXOJ37L7RvhkYx7y+F5y3cblhOgIPRY8nFjKHOBn6fnWxs9O09GrW3jcOrT+C8/fHcGetpl9aZjaHVjf+c184vWrWd+ZMQsRCY0hNe5P7D8Jq9xLr7j9D4HkV3ukZvCXFmvlU+pDa8myaV7FPfdHG1ocp2QU+1WBMraaSFxyk2dG8e9HIw5o3tPIggfVSDk2Jx11RE6Ofu1VM7c1LeHfA0kaPgeBmHzQFzieHx1ET4pmh8cgLXNPMFAYDANvKehe/D66bJJTO3bJHglssQAMbnOF8rg0gG/RAcW3HbHTxRmOgd7RO7uteAd1Hfg65Hfd0A80BPhmyFNhlF7VNA2prnAOJeM7n1MpAbGzNo05nW9boDuxnBnU2C128OeolglkqH/FI5mrR+40d0DoEBrtl2Wo6YdIYh/oCAsygPO9rzvcWpGDX2anmmd1DpnMYy/zDD9VyOt2qGK18mzix+vZZsC8N+p1mR1re475FTV2sTFb7mnwl94YyPgH0C+jYbTpicTJXGckeJ7QbXT0GaeDLvJJXtOcZm2JJ1Gnhz5L0GXpUpI8v06Dllzb9jySbEJHTOmLvtHPMpcNO+52YkAcNSuVGTi9o9HOEZrTR7n2Z4qXTU8h03zC13zHP/SuvkSVuMn7nm8WPoZrh7G1x/8A6pv8H5lfOfxA1s97hL/Zb/Ulkb3PJebX2kp/UN2Z/wCol/hC9R+HvDKZ/wDLRne03Ecsv7sETpLfvOvr6Aeq+gYGoVSkeH6o3bfCo8Fxvamqq2Njnmc+NhLo2G1mX00IFzobarlzluTZ364RhFRXsafYKuc+CVjjcRkOb4X5fRdbp9jlCUWef6tTGFsLIryfRu9/Vcx47q/+hcPLeoyPRYnfh/Yy+HDuN/5zXza/+a2ein50dDgsRUYQhZENRHmH4LJVJxl2LLt2NHs3W7yKxPeZoflyK910zI9SrTfg42XU4TLddI1RSpB47tFWVNNtC+WBpe32eN0sQ96WFptJkHN7dCEBtZO0KiLfsXuqJbaQxMe6Unk1zbdzXm6wCArdkNjbyz19fEz2qocXNYbPFOy1mMB4F9rXKA8u7KNkfaMVle9p3NHI95BGhla8iJnkQXf4QgPoGsw4SywvdqIS57W8jIRla4/IF3mb8kBHtPRb+jqYhxkhlYPmWED6oDi2BxIT4fTSDjuwxw+F8fce0+ILSgL2aYNaXOIDWgkk8AALklQDyzZSs9slq67lPKY4vCCDuRjzJc4/NeT/ABDducajpYcdLZqWBebRtMdNHdpCsvOyIy0zu2UmvEWHixxHkdQvc9Iu51JfBo58NT38nkvaBs+Xung4Oa/exX4EHW3pcL1/H16FryeLVrw8t8vDPKKfBJ3yCMRPzXsbggDXW56LmRxrHLikd6eZTGHPkj3Hs2wktmhj4iBhc48sx4fVx9F0slKrHUPc4WF/1GU7fY1+LHNVm33WgeZuvmvXpp2cUe/xfpxzsLdLeFlwX4Me+5y4C7LVOB+8zT5tI/qvRfh+aT0Xze9K/coO0zD7ygn3Zo3Rk+I/ofovomC1KuUDwnVt13RtXsfP+IYFNFKY924m/dIBIcORBWjZjThLWjs05lNlanyPQ9hNmnsDYyPtZnAuHHKwdfK66VVax63KXucPKv8AzmQow8I9t2gl3dPlHFwEY/P6Ly/U71Cp79z12BV9SXwVEEeVoHgvn0m22dWctvY4hVCZG4IZENKleSyH4DNu6jLyfp58R+fqvQdGu4zUfk1s2HOvl8GysvYbOHoVCx5t2qA0lRQ4my/2Mm5nHIwynW/y19UB6HTSte1r2EFrgHNI4EHUFAS2QENNRsjzZGtbncXuygDM48XOtxKA6EAhQGEfR1eG1MslND7VSTv3joWENlgkdbO6ME2c1xBJHUoCl25r62qo5jLE6gpQ2zw9zXVNS4mzIGNabNa5xaNTrcqG9LZKW3o7dkcL9lpIYTxawZv43d531JHkvn3UchXZErPY69MeMC+YFoss2TMaiMbZyQTezz5v7OTR3geRXc6Rlxqlp+CbYerXr3QbTU0dWBlDs7fdkGlhzGvELv8A+o1j7Vfc41/SYZC/3CpZs1pqT6/0WnP8V5De0tMw/wCn8RJLbLfA6c0rSGMacxu5xPePzKwy/El1vew36em0U9qxKaJ2d73jVxv18rrg5eR68uR0nJRhxR3rVWmjEV8zHCVj2cWnXxBFiFt4OU8eWzN2lXxZPi7XVLCx7GAHUG5zNI4EHkV3F+JZ1vcEc23AotXGZRP2Z00Jv89fwWzD8XZO9tI58/w9ivtFtFnszSRUpOcOzu0Lza1ugtwC2v8AUscn6bOxmx+iwx1ut7H4hPv59NWRaDoXcyuH1fN9R8Y+DtUV+lDv5ZKVwF47liNygshjkLoY5Tosjlndlex45EH0N1vYFvGfL4LOPKDibxjwQD1AK99CzcUzzzWmSLIVOHGMNjqYXwzNDo5Glrh4HmPFAeb7MYrLg1QMOriTTPJ9iqD7oBOkTzyQHqoddACAVAV+M4xBSx7yokbGy4aC48SeAA5lAZx/aNRmwg39Q4mwZDC9x8yQAB8yoBkYMZmxWteJmGGno3jLDcOLp+TpSNCWjlwBXG61lumrhHyzbxauT2bBgXiH37HRku2jpYFYxsmAQxkU0YOrtQOX5qYvT2i0X7DYJCfu2HJGTJE9lBQWyAEAIATYBNgSyDuQTNPXy5WV9+5ZaQm5DdWi1+IVXJvyW5N+QIVWSROUF0RuQshhQujlrhp5rNj+TJA1FFUExsP7rf8AaF66FsuKOJNLky4XdNURAV+N4NDVxOiqI2yRu4g8vEHkfFAeKbJMxOGtrqSgqARSvOSCpu9j48xAs7i02y8LcUBs2bd4jAP13CZtOLqdzZWnxAubfK5QHZBt7NMAKfDK1zjw3gZEwH95zjoEB14Js3PLMKvE3MkmbfcQs1gpgeJF/ffwGY+SAl2+2kFBT/ZtBqJjuqdgGrnu+8f3RxKrOSitstGDk9IzmyGEClp2sJzPcTJK7m6R2riV4HqeW8i5v2Xg7VVfpx0aCNc4lnVGFJhZKpKDJG3FlKeiU9DYHcW9D+OoSS13D+SUFQQCAEAIAQAgERAijddzvDT8/wA1fXYs+wr1QlDCoLIheoLIYULojKMujmrfd81mx/JkiX9B+yj/AIG/7QvURf0o40/uZoF6M0wCARAeV9odJLh9fDi9OwvjDd1Wsbe+ThvD5HjyLR1QG72b2jp66IS00ge3mL2ew82vadQdUBcICg2p2upqCMvmkGbXJE0h0sjuTWM43uRrwF0BhoMOqKt36TrWGIm0dLTm94Yje7334Pdb6rmdVm409jcwUnakX1Ge6F4Wz79M68/uZ2RlY0YJHVGVYxMlQoCD2OKqdu3h/wB0913h8J9fxWWK5IyRXJaOwFY2tGPXyKoAIAQAgBQGc1bU5G34ng0dSssYl4R2PpI8rQDx4nxJ4qJMq33B6xlkNKFkQuQuhhUFiMoXRy1x081nx/JkgaKgH2Uf8Df9oXpYr6UcWf3Mvl6U1BAgBAMkjBBBAIOhBFwR0IQHlnaJ2eU0NLUVdC19NOxu8+ye9rXBpu8ZAbDS/CwHRAeHO2triLe11FuH7V/80B752QYPQzUkVW2FrqnhLJITLIJW6EgvJy346WQG32jizQP8LH0K0OpQ5UPRsYkuNqMpQO0814S+P1bO7Z8newrAYJI6YypMLJ1JQEIGSxhwIOoPFWjLiFJp7RVtndTnK/vR/dPMeBWbXNdjZcFYtryWcMzXC7SD8lglCUfJglFrySKCohUDaBSiDjrcRZHzuegWWFTfdmauly8kFBE6R29k/wAA6DqrzaS0i9jUfpiWhWua5C5QXQwoXRE5QWQxyF0RlQXRw1p1AW5ix29F98Vs3NPCA1otwAHoF7iFC4rscCUttnWt4wiIAQAgIqqBr2OY8Xa9pa4ci1wsR6FAfHO1OCuoquanfe8TyAT95nFjvNpCA03ZTt5+i5nNkBdTzZd4BqWEcJGjnodUB9CU21tDURksqoS1zebw0gEcwdQsdkeUWi0XxezNUMzSe64OaeDgbg9CCvB5lbjJ/oeii+VaZZsK5xikdLCpMLOlpQxsVSQIQgGTQh4s4XCtCbg+xMZOL2immwp8ZvET8r2P9VsxtUvuNyN8J9poh/SUzNHfUK3pwZk9GuXgd+m5OQbf5FT6UCPytfyNMs8vW3h3QmoR8k8aazuocIDe8/U9OQ/msNl3tEwW5DfZFqtfXfZqjXFCSIlQXSGPKFkiJygsiNxQyIYULIhw+LeVDByDgT8m6/iF2emU87Yorky4VG8XuF4PPCoSCARACAEB5N247D+0xe2wNvNC20jQLmSIc7c3Nvf5X8EB88IAClLYPXuyvFt5TGInvQu065Dq0+RuPJeY6zjanz+Ts4NvKPFnpUElwCvLzjo2ZROqNyqYWjoYUMUkShSUFQAgEQaGSFo4281KlL2JTYgawa2b9FfcmW+tiMlBNm+ZVGQ015JlBUQoSROKEoYSoLojcULIjJUFkhhQyIgnksFeuPJ9y8VtlrslSaOkPPRvy5n/AJ0XsOj46jHmc3qF2/oRpl3tHNFQAgEQAgBAI5twgPF+0LsZMrzPh2RhdcyQuJa0njeI8v4TogPM39m+Jh2X2OUnhplIPndPAN52edl+IQS7+YxwtyuBjvne+40BA0brbW54cFq5tKuqaM+PbwkbWlkLXFp019COK8JkVNSa+Dv7Uo7RZMK0/PcwtE7HIYmiVr1JjaJQVJXQqEAgGubfigTaOV1AL6EhDKrdHRDEGiwQxybbHEoNEZchbQ0lQShjihbRG4qC6I3FC6QwqdbLI5AwzSNY3mbfzK6WDQ7JqJNk1XBs3dLAGMa0cAAF7impVwUUeelLlLbJrLMVFQAgEQCoAQAgEQCWUACEf6Ayu0+GWO9aNPvjx5OXn+rYel6kP7nUwsjS4MrKWe4seK8rbW0+x0ZwOxrlh2vYwtEzXqTG0SByFGh4ehXQ4PQjQZ0Gg3ikcRpeoJ0NJQtoaShbQwuUEpEZKFtDXOUlkiMqH3LHJVzch5rYpp35MsVpbZpNm8L3bc7vedy6DovZdNxPThya7nGy7+b0i9AXWRpCqQCAEAIAQAgBACAEAhQEcsYcCDqDoVSUFJcWItp7MVjOFmB12+4eB6eBXlOoYMqm5ex28fK9SPFkdPUZuPFcGyrXdeDalDXg6g5Yv2MTiSNepKOI9r0KuI7OhGhcyEaDMg0IXINDS9CyQ0uQtoaXKCUhjnIW0Nuo/RE6OWoqLaDj+Cz11NmSMfdlps7g+YiSQacWg8/Er1HTOn7XOZz8zK/4xNU1eiXY5P7jlJIIBEABACAEAIAQCoAQCIAsgIp4Q4EOAIPELHZXGyPGXgmMpRe0Y/F8FdEczNWfVvzXmM7pzr7wXY7OLlxmuL8nFBV/F6rh20PzE3HE7Q5arTMemODlBRoeHKSNBmQroXMhOhC5CdCZkGhuZCdDSULJDXPA4qUm/BbRyS1N9G319T8ltUU77a7ltcFuRd4LgGueUeIb+bl6bA6Y4d7Tm5OZv6YGmaF30klpHNbYtlJAqAEAiAEAIAQAgBACAVAIgFQCWQDS1RJJruPHgosU2da+7o+67mOR/kuPl9LjZ9UOzN7HzXDtIzk9PLCe80t+rT5rz1+HZB/UjqQurs9x0dYOei58qPdGRwfsTtmB4FYnBoo4tEmZQVaDMoGgJUpMkS6juNEbpgOJVvTm/CJUWQSVnQeqzQoeu5k4L3ZJR4bLOdBYfEdB5dV1Mbp07NdtGtZkwrNTheDMh1953xH8hyXpsbArq762zlXZM7PPgswFvaRrChSBUAIAQAgEQAgBACAEAIAQAgFQCIAQCFBoZJGHCzgCOh1VJRUu0kSm14Kir2cif7t2Hw4ei5t3SqrO67G1XnWxKqfZmQe45rvVp/Ncy7o7j9rN2HUF/wAkcb8Jnb930c38ytGXTrV7I2Fl1P3D9H1Hwn/Mz+ar/DrP6SfzNXz/AIYHD6j4T/mZ/NP4bZ8D8xT8/wCB0eDTu5erh/NZYdMtfsiks2uJ3U+yzj77wPAC59V0Kuiyf3SNefUf6UW9FgULNcuY9Xa/RdOjAqr9jRsyrJ+5ZtaBwW+opeEYHt+RwQgVSAQAgBACA//Z"/>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pPr eaLnBrk="1" hangingPunct="1"/>
            <a:endParaRPr lang="en-US" altLang="en-US">
              <a:solidFill>
                <a:schemeClr val="tx1"/>
              </a:solidFill>
              <a:cs typeface="Arial" panose="020B0604020202020204" pitchFamily="34" charset="0"/>
            </a:endParaRPr>
          </a:p>
        </p:txBody>
      </p:sp>
      <p:sp>
        <p:nvSpPr>
          <p:cNvPr id="112648" name="AutoShape 8" descr="data:image/jpeg;base64,/9j/4AAQSkZJRgABAQAAAQABAAD/2wCEAAkGBxQSEhQUEhQUFBUVFxUUFBcWFxUUFRQVFBQXFhQUFBQYHCggGBolHBUUITEhJSkrLi4uFx8zODMsNygtLisBCgoKDg0OGxAQGiwkICQsLCwsLCwsLCwsLCwsLCwsLCwsLCwsLCwsLCwsLCwsLCwsLCwsLCwsLCwsLCwsLCwsLP/AABEIAN8A4gMBEQACEQEDEQH/xAAcAAABBQEBAQAAAAAAAAAAAAAAAQIDBQYEBwj/xABFEAABAwIDBQUFBAcHAwUAAAABAAIDBBEFEiEGEzFBUQciYYGRFDJScaEjQrHBFSQzYnLR4UNTgpKisvA0c/EXVGPC0v/EABsBAQACAwEBAAAAAAAAAAAAAAABAgMEBQYH/8QAMxEAAgICAQMDAgQFAwUAAAAAAAECAwQREgUhMRNBUSIyBhRhcRUzUoGhFiNCJDRiscH/2gAMAwEAAhEDEQA/APcUAIAQAgBACAEAIAQAgBACARAYbbfa6ajnbHGyNzXRh93hxN8xBGjh0C1rruDOx07p8MqLcm0U0faJVjV1Owt4mzZG6fO59VjV0/LN19GobajZ3NnsvtNFWNJbdr2+8w8R4g8wtiu1TONl4M8Z6l4L26ytmnoLoQAKDuvIiE+OxhNua+qini3EoANgIxYuc4m2rbXIWvY5Re0djAronU+a/uaXEcdip3RRyE7yUgNa0X1Olz0F1lc1HsaEMadilKK7It2lXRrPyOCECoSCAEAIAQAgBACAEAiAVACAEAiAVACAEAiA8p7XB+sRf9r/AOzlo5S20en6DtQno1daAMIOmvsg+esPVbD16fc5Ne3ma/8AL/6Ybs3lLKmR44Nhe53iBa31WtivTZ3usw5VxX6omwg1GKzyB1Q+INGYBpOVoJ0bYEeqmDlY3pmK+NGDXH6OWzr2Px+aGr9llkdIwudGC4klrm3sbnWxtwU1TkpcWYc/DrsoV8FoYcbrX18sEM1szntYHWLW2u64042FlDnJy0SsXGhjKyxHC2trKWvZHJNI92djXAucWPDyODTpz+ijlNWaZsOnHvxHOMUv/Z66+naTmLWlw4GwuPNbz7nlFNrsn2PHcYpJnYiIXTue/OGtkNxlv3gAB0WhJN2a2euxp1xw/U49vj5PUNmsNlp4iyaYzOLicxve3Iam63YRaXc8xlWwtluEdFwFc1hyAEAIAQAgBACA5cQrmQRvllcGRsBc9x4ADigMfS4viVe3e0bYaSA/sn1DXSSyi/vbtpAY0jhc31QHVT7RVFLKyLEmxtbK4MhqYb7kvPCOVrtY3HlxBsgNeEAqARACAVACARAF0B572hbNVFVOx8LQ5ojDTd1jmzOJ08wtW6qUn2O70rOqx4OM/kqYtm8Ue3dOfljy5SHPGXLa1rAdFRVWNaZtyzsGH1xj32a/ZTZJtIx+Y53yDK48Bl+Fq2KquC0cjN6jPIkpLwjLjZyuoJnOowJGO4HQnLyBB/FYPTlW9o6azMbKrSvemjq2V2TnNV7TVAMNy8NHEvPM24DirQqly5MxZufX6Po1PaJsO2VqGYl7QQ3dZ3uvm1s5rgNLeIUqlqfIpbn1SxPSXkbjezlRJiTJ2sBjDoiTmHBhGbRJ1tz2MfNqrxHW/LPQFsnC7I85x7Z+rZX+1QxiUZg8C4GuXLZwK1La5c9xPRYuZRLF9Gb0abZGGqAkfVGxe/Mxl77tvw3WavlruczNdO1Gr2NEFkWzQFUkggFQAgBACAEBhu1CMyChhP7KWsibN0LQHOa0+Bc0IDbMAGg4DQfJAcuMYZHUwvhmaHRyNLXA9DzHQ+KAzOw+KyNfLh9W69RTWyOOntFMf2cw6ni0+I8UB04l+uVT6TM5sMLGSVGUlpkdITu4s41DbNJNuNwgF2ChAjnMRduDO8U4Li4NYyzHZSdcpe15CA1BQhsRCTnfXxNNnSMBHEFwBVeSMiqm1tIb+kof72P/ADBFND0LPZMptqtqo6SNrhaRz75Gg6ED7xPRY7beCNvDwJ5M2n2SMadua9xDmwty8bCOQgj53WBXTOt/CsWP0ufc02yG2Yq3GKRojlA0F+663G19QR0Waq3k9M52d02WP9S7xNS+pYOL2j5kBZ9o5qg37DPb4r23jL9MwUOSLejPW9MSvrWxRukebNaC4n+SOSS2RCqU5qK8nnEm3NbO93ssXdHRhkcBrbN6LUds39p6KPSsauKd8tC4f2gVEcoZWRgC9nWaWPbfgbX4KI3y3qRW/o9Mq+dL2elMmaQHX0IBHyK3OS0edcJb468COq4xxewf4gnJFlXL+llbjeNNjp5ZInMe9jcwF83O2oCrOeltGanHcrEpLSZgB2l1IGscPo//APS1fzL9zvrodUn9MiywfbWsmliaYGZHuDS5rZLWvYkG9leu6UmaeR0yiqLfPubcYvBvN3vY897FmYZr9LLY5rejkehPXLj2O8Kxh7jkJBACAEBQ7Z4Ga2lkha7I85XxP+CVhzMd6hAVvZ9tQ6rjfFON3V053dRGdDcaCRo+F3VAaaorGsLWkjM82Y2+rjzsOg5lAZLtGwyTLHX0g/WqM5wB/bQnSWE24gi5A6oDH0+3EVQ2pbTve2StmF3NY+SSGAQRh1mMaSXk52tHW55IDc4ZjW5hZFTYdXOjjaGtG7jg0A+GeRh+iAucKxxk7nRlr4pmBrpIpAA9od7rrtJa5uhF2ki4IQFmUIaPGMco2zYo+N7i1rpA1ztLgZBrroufNcrNbPYY8nXhKcVtmi/9PKT/AN0/1i/ks3ox+TnPquR71/4KTtGoty+njBJYyENaTxNjqT9FhyotaRv9Gm7FN+7PSdmiDRwf9pv4Lcik4nnMrave/k8m2UJOIxW5yuJt01v9PxWlWn6p6fM7YWn8Ibtsf16cXNszdP8AA1Lm+ei3TYL8um17FltRszT09OyWKUucS0FuZp4jU6apZBJbizBh5M7LZQsh2/YnbVzPwd+fMQJGta4k3LLj6X0WROTqMKrqWeuJL2WzZPanWvlja63M2zG3zUY20R1xKUoIgxHaGklkL6igfvHWJJkcCbaDQ2VpWRT20TRhX8eNdvY7u0Goz0dJLGHRtdwF9QCwkAnnwU3NuKaKdLr/AN+cJ99FHszhVJOxzqqpMTg6waXtbcWBzDNqsVcVr6mbWdddVPVUP8G92T2dpInOlppN6CDGe817eIPLnotqqEV4OHm5N0tKxaZnO1mMNdTgAC4fwFuYWDKik+x0+hTbcmzV9nzLUMPjmPq4rPSlxOV1N7yZaMbJBmxwgf3gd6MBWDv6x11JR6dtnqwC3N7PMaHKSQQAgBAIgMB2hbPzMeMSoLtqoWkStbb9Yh+80ggguAuRp+SAt9g/ZpoBVwOkkfOPtJJXZ5Q4aOiPJgBHutACAuMYxOKmjL5TpwDRq55OjWMbxJJ0sgPIcCwt+H4lu5S6kGIXkp3wuH2EhcXezyBwLHjvN0IOvBAelBmJs0DqOccnP3sDreIa14J8dPkEBNguFzCZ9TVOjMr2Nia2IOEccTXF4bd2r3ZnOOYgctEBeoR7nhe2ZvXT/wAdv9IC5li3M9x076cWLfwa6k7M29x++P3Xe6PA2WzClr3ONd1hvlDii/2x2XFZE0NOWSP3CeBFtWnwV7KeRpYOc8ezl7MyNMzGIGiJjXZGjKAGxuAHgbXPqsEVZrR05z6dbLm+zLvYPZJ8DjPUWEhuGtBvlB4k+J0HkstNTT5M1Oo9QV0VVDwjJ47RifFZIybB8jWkjl3AsE48rDsYtrqwVJeUh212yjaBsb2SF2Z1tQNLc1N1fBbI6dn/AJqThJGx2Wf7fhzo5rfejJaAOHBwA0Wap869HGzl+VyuUf3MnBs/iVG9/s7Xa6FzMhDgOGjuCxRrnFnUszsPISVvkfWbJ4jVASTWL/dAcWtIbxubC3FHVOSIr6jh0fTDwd/aFCYqKjidbM0gOsdLtjINvMqb1qCRg6U1Zkzmv7FPQRYVkbvpKjPYZsodYO5gd1UiqtdzavfUHJ8UtGz2JxGiF6eldISbyd9rvAHUgLarnBrUTj9Qpytqy04u0rBJ6h8JhjLw1rgbWuCSLcSseRW5a0Z+j5lePGXN+TS7H0roqOFkgLXBuoPEalZq48YnNzrVZfKUTN0EcP6XkkMzC43DYwDe+UCxcdLix0Cxr+ab9krVhKPHsb4LYRxRyEggBACARABQHj+O4NHhuKse/OKHEH5SGSSRtgqnWse44aO8ep6ID0fDdmqandnjjG8+N5dI8eAe8kjyQFF2jYa2uo52w96el+2ic3iyaMZg0O+IgcPkgLLs+2iFfQwz/ftklHwyM7rvW1/NAaRAIUHYyWIbA080rpXOlDnuzGzha/gMvBYXSm9nRr6nbCHprwauJmUADkAPRZkkjnuXJtskQgEAhQFEdlKff+0ZTvM2e+Y2va17LH6a3s21nWqHp+x045gcVW1rZQSGnMLGxupnBS8mPGyZ48twDAsEjpGFkWbKTm7xvqeKQio+BkZE75cpeS0VzAIhBT49s7DV5N9m7lyMptx6rHKtT8m1jZU6PsKl3Z3R9JB/jVfy8Db/AIxk/J24JshT0sm8iz5rEauuLHwt4KY0qL2jBkZ9t61NmiCymkgQgoItkqdtSakB28zF3Hu5jxNlj9Jb2bjzbXX6fsXwWQ00OQkEAIAQCIAKAz23OBNr6KanNs5aXRHm2VmrCOmunmgKDYfEH4rh0OaaWJ0ZMFU2OzZHPjsLF/FtxY6a6oDb0dBHCwRxtDWgWt+JPUnqUB552etFHimI4fwa4iqhH7r7ZgB4Fw9EB6YgDKhGgshIWQDZJA0XJAHUmyq5JeWSk29IhirY3e69h+TgfwVfUj8lnXNeUSulAGpAVnKKW2yqi37HDPjULeLwT0HeP0WpPPoh5ZmjjWS9jkftLH91r3eVlpz61VF6RmjgTIHbTHlEfMrXl12C8IyLp792PZtN1id5G6mPXYPyg+nv2ZMzaSI+8Ht+YWzDrNL8mJ4Uzsp8Uif7r2+Zsfqt2GZTPwzBOicfKOmWoa0Xc4AeJAHqtjlHW9lFCT8IWKUO1BB+WqKafgiUXHyiQKxAIAsgCyAVACAEAl0AXQGO26r6h0lPQ0jt3LU53SS84YI7Z3C/3iXBo+aAxOJ7N0VJO5sLcSknia19RVU8hkfC54JYZIye+TbMWgHS2mqAj7FcTEdfW02/bMJv1hjwCwvcHEPzMIBa+zhdthwKA9rKA812uPs+O4bONBMySnf48239UB6UEAqARABQHn20sslRUPjabMjsPC/MnqvNdTzVXPTZ38CFddfKS7le3Ancnj0K476kk+2zclkQb+0c/CpjYGS4HUu0+QUvqia09lFKpd1Es4aYNAHHx6rnTt5va7GJy34JrLHtv3ICybY7BZAQ1cmRpda9leqPN6bLR7vRSDEnPJAjBPhe4XShTGtb5Gy6Yr7iU4fNIO+7hwBJNvLkrzz1HtsonVDwhtHVy0kgIJy31HJw5hdDCz9sXUVW1t67np1NMHtDgbggEL00Jco7PLyi4yaZNdXKioAQAgBAIgM3tni00QhgpQ01NS8sjLxdsbQLySuHMNHLmbICrg2JqwMxxet3pGpyxGK56RFp080BlMRx6pocYpTiAYQYJoWzM7scrb52vyaljw4BpF7d5pQG67OKb9SZO7WWrJq5TzJn7zW36NZkb5IDrxzY+kqzmmhaXjhKy8crehEjbOQFR+g8SpP+jq21UY4Q1ou+w+62pZY38XAoDCdqG0Ez2UjqijnpZqaoZKTpJC5n3sk7NLcONkB7JhuKRVDA+GRkjSL3Y4OH0QHZdAIVAKjF8abF3W95/Tp81zczqMKFrfc28fFlY9vwZqnveR7+LnZifmF4zMyPzE9o66iopRQjahz9I2F3jbRWx+nW2d9B8V5Yj6l7P2kZb4q1/TLIdyVwfhnTG8OFwbrnSjKD7lWmmPDVZaI2GVCNgWqNk79iGeYMGqtCuU32LRjKRHBDPJqxuVp5nT8ePku3R0i2a8lZ30w7SYssc0Wr2hzereXosWR0iytbIjdVP7WRVrBLGbfMeBGq51MpVT4szVvjIfgVdJDGwtN221YeHl0XYq6lOmem+xhyaIXPt5NhhuIsmF2nXmDxC9RjZcMiO0zi20SqemdwW2YhUAIAQEFRVMjF5HtYOriGj6oDH7Y1ogqqCsPega6SCV7SCIxUBoZIbcszQL+KA2rTcIDJdpuygxCiexoG+j+0gP77RfLfo4aeiAi7J8ZZPhsDBpJTsFPMw++x8Xc7w4i4AKA2YQAgOettkddmcAE5LA5vAA9UB5lR9lkueSqbVGjqXkvjjpWtZTxm3da9tvtPHhfVAaXs72okrI5oqloZV0j9zUNGgJFwJGjk11j6FGCyx7Gcncj1eeJ+H+q4vUOoxqjxi+5u42M5fU/BQwQa3dq48SV42+/1HtnWbSWkSRU++kycGt1eRz6NXU6Rgu2fKXgw3WqqvfuammoQGgDujoF7SuqNa0kcWyyU3tsdPQggjiDxB5qZ1xktMiE3B9jJ4hRGnfcX3bjqPhPivJdW6fr6onaxrlbDj7k7DdecT12ZdrQ7KrbK7I5HWuTwCr3k9ForfgdguH7528eLi/cby0+8V67pPT465SRgy8lwXCJqWUo5r0iWuyOQ337jZaQW09ComlNaYjJx8GUr6TcyaCzH30+F3ReR6xh+nLnFHaxbvUhp+SKCLK0DovPzlt7NjfcO8x2eM2cPr4LbxMuVUuzKzgprTNTg+KCZvRw94fmvbYWZG+G/c419Drf6FiCt81xyAEB5phGzMeK1FTVV4dKyOolp6aEuIiYyBxjc4tFrkuDvRAS7UbAMip5nYeHMJYc9NmLoJ2Ad5m7dfI7oW21sgJuxzaX2ui3byTLTuMTs3vFn9mT420PiEBvygPI9s8CfQ4mytpZvZhVkRucdYRUW7jZ2f3cljrycL80Bp49ramnFsQopGW4zU36xEfHKO+30QFpRbb0Evu1cN+GVzsjgeha6xBQF5T1DZGhzHNe08HNIIPyIQEtlDB5XtLP7Djsckent1M5jxyMkR7r/AJ2AWtmWOumUl7GWiKc0mW1NF952pOuq8BkWuyW2d7tFcUdBNhda3lpELuW+zNN9nmP3iXHz4L3/AEulQoTOTnT5WcfgvgV0kjS2GYKdNEKaZxYnRiVjmnmP/CwXwVlbTM9FnpWJoyVA82seLTlPkvneZV6djR3Z91ssCNFgXjZg33K2sBeWxji828rrc6dT6lqMyahFyNrR04Y0NHIW8hwX0KqPCKijgWScpNk+YLJpmNySfcLp47Ep7Wym2lps0TiOI7w+bdb+l1o9RqVlL2beJPjYv1KKF12g9QvnclqTR15LuKUa0SRB7o3CRnEcfEdFv4eVKiaaE4KyPFmww2tbMwOb5joV7rHyY3RUkcK6p1y0zruthmIVNgwlJO7DK8wP1pK+R8kLz/Y1T9ZInHk19sw8SVINygPJscoDg2LMr4xajqjuqoD3YnuPdeegvY+qA9YY++o4HUeIQFTtfgja2kmp3W+0YQ0n7rxqx3k4BAYTs27SIjSuhxGZkFRSndu3rg0yNboCPicLEEDoOqAwnag+TE5Xz09PkgpYjIS4Bj3xl37ZzeIBy6A62BQHtHZpR7nDKRn/AMQcfm8lxP1QGmQHmPanBfEcHcBrvKkeQYw/zWj1L/tp/sZsf+ai6aF89fk7bZHWCzHfJTUt2oR8mqwltoWfwj8F9HxklVE4eQ27GZLajGZpZnU9Nms0d8s94niQDyA09V28SiCjzsPNdRzLXJ10mNpcSyyHdTkSNJBAfcgg6hzSeui6HHHs7I4/qZlT5tM9J2Sx81TC2QASs963BwPBwXHy8f0ZdvB6fp2csiPfycFfFkqZBycA4efFfPeuVcbNnrMafKpHQ73VxX9pH/IhwaLPVDoxt/M/+V6DoNXKWxly406+S62kxcUsJfxce6wdXHh5L3GPT6s9I81m5PoVuR5xjM0wa2aqkLWyGzCX5G3IuGtF+gXYr/LR+n3PM2vMsXOJ37L7RvhkYx7y+F5y3cblhOgIPRY8nFjKHOBn6fnWxs9O09GrW3jcOrT+C8/fHcGetpl9aZjaHVjf+c184vWrWd+ZMQsRCY0hNe5P7D8Jq9xLr7j9D4HkV3ukZvCXFmvlU+pDa8myaV7FPfdHG1ocp2QU+1WBMraaSFxyk2dG8e9HIw5o3tPIggfVSDk2Jx11RE6Ofu1VM7c1LeHfA0kaPgeBmHzQFzieHx1ET4pmh8cgLXNPMFAYDANvKehe/D66bJJTO3bJHglssQAMbnOF8rg0gG/RAcW3HbHTxRmOgd7RO7uteAd1Hfg65Hfd0A80BPhmyFNhlF7VNA2prnAOJeM7n1MpAbGzNo05nW9boDuxnBnU2C128OeolglkqH/FI5mrR+40d0DoEBrtl2Wo6YdIYh/oCAsygPO9rzvcWpGDX2anmmd1DpnMYy/zDD9VyOt2qGK18mzix+vZZsC8N+p1mR1re475FTV2sTFb7mnwl94YyPgH0C+jYbTpicTJXGckeJ7QbXT0GaeDLvJJXtOcZm2JJ1Gnhz5L0GXpUpI8v06Dllzb9jySbEJHTOmLvtHPMpcNO+52YkAcNSuVGTi9o9HOEZrTR7n2Z4qXTU8h03zC13zHP/SuvkSVuMn7nm8WPoZrh7G1x/8A6pv8H5lfOfxA1s97hL/Zb/Ulkb3PJebX2kp/UN2Z/wCol/hC9R+HvDKZ/wDLRne03Ecsv7sETpLfvOvr6Aeq+gYGoVSkeH6o3bfCo8Fxvamqq2Njnmc+NhLo2G1mX00IFzobarlzluTZ364RhFRXsafYKuc+CVjjcRkOb4X5fRdbp9jlCUWef6tTGFsLIryfRu9/Vcx47q/+hcPLeoyPRYnfh/Yy+HDuN/5zXza/+a2ein50dDgsRUYQhZENRHmH4LJVJxl2LLt2NHs3W7yKxPeZoflyK910zI9SrTfg42XU4TLddI1RSpB47tFWVNNtC+WBpe32eN0sQ96WFptJkHN7dCEBtZO0KiLfsXuqJbaQxMe6Unk1zbdzXm6wCArdkNjbyz19fEz2qocXNYbPFOy1mMB4F9rXKA8u7KNkfaMVle9p3NHI95BGhla8iJnkQXf4QgPoGsw4SywvdqIS57W8jIRla4/IF3mb8kBHtPRb+jqYhxkhlYPmWED6oDi2BxIT4fTSDjuwxw+F8fce0+ILSgL2aYNaXOIDWgkk8AALklQDyzZSs9slq67lPKY4vCCDuRjzJc4/NeT/ABDducajpYcdLZqWBebRtMdNHdpCsvOyIy0zu2UmvEWHixxHkdQvc9Iu51JfBo58NT38nkvaBs+Xung4Oa/exX4EHW3pcL1/H16FryeLVrw8t8vDPKKfBJ3yCMRPzXsbggDXW56LmRxrHLikd6eZTGHPkj3Hs2wktmhj4iBhc48sx4fVx9F0slKrHUPc4WF/1GU7fY1+LHNVm33WgeZuvmvXpp2cUe/xfpxzsLdLeFlwX4Me+5y4C7LVOB+8zT5tI/qvRfh+aT0Xze9K/coO0zD7ygn3Zo3Rk+I/ofovomC1KuUDwnVt13RtXsfP+IYFNFKY924m/dIBIcORBWjZjThLWjs05lNlanyPQ9hNmnsDYyPtZnAuHHKwdfK66VVax63KXucPKv8AzmQow8I9t2gl3dPlHFwEY/P6Ly/U71Cp79z12BV9SXwVEEeVoHgvn0m22dWctvY4hVCZG4IZENKleSyH4DNu6jLyfp58R+fqvQdGu4zUfk1s2HOvl8GysvYbOHoVCx5t2qA0lRQ4my/2Mm5nHIwynW/y19UB6HTSte1r2EFrgHNI4EHUFAS2QENNRsjzZGtbncXuygDM48XOtxKA6EAhQGEfR1eG1MslND7VSTv3joWENlgkdbO6ME2c1xBJHUoCl25r62qo5jLE6gpQ2zw9zXVNS4mzIGNabNa5xaNTrcqG9LZKW3o7dkcL9lpIYTxawZv43d531JHkvn3UchXZErPY69MeMC+YFoss2TMaiMbZyQTezz5v7OTR3geRXc6Rlxqlp+CbYerXr3QbTU0dWBlDs7fdkGlhzGvELv8A+o1j7Vfc41/SYZC/3CpZs1pqT6/0WnP8V5De0tMw/wCn8RJLbLfA6c0rSGMacxu5xPePzKwy/El1vew36em0U9qxKaJ2d73jVxv18rrg5eR68uR0nJRhxR3rVWmjEV8zHCVj2cWnXxBFiFt4OU8eWzN2lXxZPi7XVLCx7GAHUG5zNI4EHkV3F+JZ1vcEc23AotXGZRP2Z00Jv89fwWzD8XZO9tI58/w9ivtFtFnszSRUpOcOzu0Lza1ugtwC2v8AUscn6bOxmx+iwx1ut7H4hPv59NWRaDoXcyuH1fN9R8Y+DtUV+lDv5ZKVwF47liNygshjkLoY5Tosjlndlex45EH0N1vYFvGfL4LOPKDibxjwQD1AK99CzcUzzzWmSLIVOHGMNjqYXwzNDo5Glrh4HmPFAeb7MYrLg1QMOriTTPJ9iqD7oBOkTzyQHqoddACAVAV+M4xBSx7yokbGy4aC48SeAA5lAZx/aNRmwg39Q4mwZDC9x8yQAB8yoBkYMZmxWteJmGGno3jLDcOLp+TpSNCWjlwBXG61lumrhHyzbxauT2bBgXiH37HRku2jpYFYxsmAQxkU0YOrtQOX5qYvT2i0X7DYJCfu2HJGTJE9lBQWyAEAIATYBNgSyDuQTNPXy5WV9+5ZaQm5DdWi1+IVXJvyW5N+QIVWSROUF0RuQshhQujlrhp5rNj+TJA1FFUExsP7rf8AaF66FsuKOJNLky4XdNURAV+N4NDVxOiqI2yRu4g8vEHkfFAeKbJMxOGtrqSgqARSvOSCpu9j48xAs7i02y8LcUBs2bd4jAP13CZtOLqdzZWnxAubfK5QHZBt7NMAKfDK1zjw3gZEwH95zjoEB14Js3PLMKvE3MkmbfcQs1gpgeJF/ffwGY+SAl2+2kFBT/ZtBqJjuqdgGrnu+8f3RxKrOSitstGDk9IzmyGEClp2sJzPcTJK7m6R2riV4HqeW8i5v2Xg7VVfpx0aCNc4lnVGFJhZKpKDJG3FlKeiU9DYHcW9D+OoSS13D+SUFQQCAEAIAQAgERAijddzvDT8/wA1fXYs+wr1QlDCoLIheoLIYULojKMujmrfd81mx/JkiX9B+yj/AIG/7QvURf0o40/uZoF6M0wCARAeV9odJLh9fDi9OwvjDd1Wsbe+ThvD5HjyLR1QG72b2jp66IS00ge3mL2ew82vadQdUBcICg2p2upqCMvmkGbXJE0h0sjuTWM43uRrwF0BhoMOqKt36TrWGIm0dLTm94Yje7334Pdb6rmdVm409jcwUnakX1Ge6F4Wz79M68/uZ2RlY0YJHVGVYxMlQoCD2OKqdu3h/wB0913h8J9fxWWK5IyRXJaOwFY2tGPXyKoAIAQAgBQGc1bU5G34ng0dSssYl4R2PpI8rQDx4nxJ4qJMq33B6xlkNKFkQuQuhhUFiMoXRy1x081nx/JkgaKgH2Uf8Df9oXpYr6UcWf3Mvl6U1BAgBAMkjBBBAIOhBFwR0IQHlnaJ2eU0NLUVdC19NOxu8+ye9rXBpu8ZAbDS/CwHRAeHO2triLe11FuH7V/80B752QYPQzUkVW2FrqnhLJITLIJW6EgvJy346WQG32jizQP8LH0K0OpQ5UPRsYkuNqMpQO0814S+P1bO7Z8newrAYJI6YypMLJ1JQEIGSxhwIOoPFWjLiFJp7RVtndTnK/vR/dPMeBWbXNdjZcFYtryWcMzXC7SD8lglCUfJglFrySKCohUDaBSiDjrcRZHzuegWWFTfdmauly8kFBE6R29k/wAA6DqrzaS0i9jUfpiWhWua5C5QXQwoXRE5QWQxyF0RlQXRw1p1AW5ix29F98Vs3NPCA1otwAHoF7iFC4rscCUttnWt4wiIAQAgIqqBr2OY8Xa9pa4ci1wsR6FAfHO1OCuoquanfe8TyAT95nFjvNpCA03ZTt5+i5nNkBdTzZd4BqWEcJGjnodUB9CU21tDURksqoS1zebw0gEcwdQsdkeUWi0XxezNUMzSe64OaeDgbg9CCvB5lbjJ/oeii+VaZZsK5xikdLCpMLOlpQxsVSQIQgGTQh4s4XCtCbg+xMZOL2immwp8ZvET8r2P9VsxtUvuNyN8J9poh/SUzNHfUK3pwZk9GuXgd+m5OQbf5FT6UCPytfyNMs8vW3h3QmoR8k8aazuocIDe8/U9OQ/msNl3tEwW5DfZFqtfXfZqjXFCSIlQXSGPKFkiJygsiNxQyIYULIhw+LeVDByDgT8m6/iF2emU87Yorky4VG8XuF4PPCoSCARACAEB5N247D+0xe2wNvNC20jQLmSIc7c3Nvf5X8EB88IAClLYPXuyvFt5TGInvQu065Dq0+RuPJeY6zjanz+Ts4NvKPFnpUElwCvLzjo2ZROqNyqYWjoYUMUkShSUFQAgEQaGSFo4281KlL2JTYgawa2b9FfcmW+tiMlBNm+ZVGQ015JlBUQoSROKEoYSoLojcULIjJUFkhhQyIgnksFeuPJ9y8VtlrslSaOkPPRvy5n/AJ0XsOj46jHmc3qF2/oRpl3tHNFQAgEQAgBAI5twgPF+0LsZMrzPh2RhdcyQuJa0njeI8v4TogPM39m+Jh2X2OUnhplIPndPAN52edl+IQS7+YxwtyuBjvne+40BA0brbW54cFq5tKuqaM+PbwkbWlkLXFp019COK8JkVNSa+Dv7Uo7RZMK0/PcwtE7HIYmiVr1JjaJQVJXQqEAgGubfigTaOV1AL6EhDKrdHRDEGiwQxybbHEoNEZchbQ0lQShjihbRG4qC6I3FC6QwqdbLI5AwzSNY3mbfzK6WDQ7JqJNk1XBs3dLAGMa0cAAF7impVwUUeelLlLbJrLMVFQAgEQCoAQAgEQCWUACEf6Ayu0+GWO9aNPvjx5OXn+rYel6kP7nUwsjS4MrKWe4seK8rbW0+x0ZwOxrlh2vYwtEzXqTG0SByFGh4ehXQ4PQjQZ0Gg3ikcRpeoJ0NJQtoaShbQwuUEpEZKFtDXOUlkiMqH3LHJVzch5rYpp35MsVpbZpNm8L3bc7vedy6DovZdNxPThya7nGy7+b0i9AXWRpCqQCAEAIAQAgBACAEAhQEcsYcCDqDoVSUFJcWItp7MVjOFmB12+4eB6eBXlOoYMqm5ex28fK9SPFkdPUZuPFcGyrXdeDalDXg6g5Yv2MTiSNepKOI9r0KuI7OhGhcyEaDMg0IXINDS9CyQ0uQtoaXKCUhjnIW0Nuo/RE6OWoqLaDj+Cz11NmSMfdlps7g+YiSQacWg8/Er1HTOn7XOZz8zK/4xNU1eiXY5P7jlJIIBEABACAEAIAQCoAQCIAsgIp4Q4EOAIPELHZXGyPGXgmMpRe0Y/F8FdEczNWfVvzXmM7pzr7wXY7OLlxmuL8nFBV/F6rh20PzE3HE7Q5arTMemODlBRoeHKSNBmQroXMhOhC5CdCZkGhuZCdDSULJDXPA4qUm/BbRyS1N9G319T8ltUU77a7ltcFuRd4LgGueUeIb+bl6bA6Y4d7Tm5OZv6YGmaF30klpHNbYtlJAqAEAiAEAIAQAgBACAVAIgFQCWQDS1RJJruPHgosU2da+7o+67mOR/kuPl9LjZ9UOzN7HzXDtIzk9PLCe80t+rT5rz1+HZB/UjqQurs9x0dYOei58qPdGRwfsTtmB4FYnBoo4tEmZQVaDMoGgJUpMkS6juNEbpgOJVvTm/CJUWQSVnQeqzQoeu5k4L3ZJR4bLOdBYfEdB5dV1Mbp07NdtGtZkwrNTheDMh1953xH8hyXpsbArq762zlXZM7PPgswFvaRrChSBUAIAQAgEQAgBACAEAIAQAgFQCIAQCFBoZJGHCzgCOh1VJRUu0kSm14Kir2cif7t2Hw4ei5t3SqrO67G1XnWxKqfZmQe45rvVp/Ncy7o7j9rN2HUF/wAkcb8Jnb930c38ytGXTrV7I2Fl1P3D9H1Hwn/Mz+ar/DrP6SfzNXz/AIYHD6j4T/mZ/NP4bZ8D8xT8/wCB0eDTu5erh/NZYdMtfsiks2uJ3U+yzj77wPAC59V0Kuiyf3SNefUf6UW9FgULNcuY9Xa/RdOjAqr9jRsyrJ+5ZtaBwW+opeEYHt+RwQgVSAQAgBACA//Z"/>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pPr eaLnBrk="1" hangingPunct="1"/>
            <a:endParaRPr lang="en-US" altLang="en-US">
              <a:solidFill>
                <a:schemeClr val="tx1"/>
              </a:solidFill>
              <a:cs typeface="Arial" panose="020B0604020202020204" pitchFamily="34" charset="0"/>
            </a:endParaRPr>
          </a:p>
        </p:txBody>
      </p:sp>
      <p:sp>
        <p:nvSpPr>
          <p:cNvPr id="112649" name="AutoShape 10" descr="data:image/jpeg;base64,/9j/4AAQSkZJRgABAQAAAQABAAD/2wCEAAkGBxQSEhQUEhQUFBUVFxUUFBcWFxUUFRQVFBQXFhQUFBQYHCggGBolHBUUITEhJSkrLi4uFx8zODMsNygtLisBCgoKDg0OGxAQGiwkICQsLCwsLCwsLCwsLCwsLCwsLCwsLCwsLCwsLCwsLCwsLCwsLCwsLCwsLCwsLCwsLCwsLP/AABEIAN8A4gMBEQACEQEDEQH/xAAcAAABBQEBAQAAAAAAAAAAAAAAAQIDBQYEBwj/xABFEAABAwIDBQUFBAcHAwUAAAABAAIDBBEFEiEGEzFBUQciYYGRFDJScaEjQrHBFSQzYnLR4UNTgpKisvA0c/EXVGPC0v/EABsBAQACAwEBAAAAAAAAAAAAAAABAgMEBQYH/8QAMxEAAgICAQMDAgQFAwUAAAAAAAECAwQREgUhMRNBUSIyBhRhcRUzUoGhFiNCJDRiscH/2gAMAwEAAhEDEQA/APcUAIAQAgBACAEAIAQAgBACARAYbbfa6ajnbHGyNzXRh93hxN8xBGjh0C1rruDOx07p8MqLcm0U0faJVjV1Owt4mzZG6fO59VjV0/LN19GobajZ3NnsvtNFWNJbdr2+8w8R4g8wtiu1TONl4M8Z6l4L26ytmnoLoQAKDuvIiE+OxhNua+qini3EoANgIxYuc4m2rbXIWvY5Re0djAronU+a/uaXEcdip3RRyE7yUgNa0X1Olz0F1lc1HsaEMadilKK7It2lXRrPyOCECoSCAEAIAQAgBACAEAiAVACAEAiAVACAEAiA8p7XB+sRf9r/AOzlo5S20en6DtQno1daAMIOmvsg+esPVbD16fc5Ne3ma/8AL/6Ybs3lLKmR44Nhe53iBa31WtivTZ3usw5VxX6omwg1GKzyB1Q+INGYBpOVoJ0bYEeqmDlY3pmK+NGDXH6OWzr2Px+aGr9llkdIwudGC4klrm3sbnWxtwU1TkpcWYc/DrsoV8FoYcbrX18sEM1szntYHWLW2u64042FlDnJy0SsXGhjKyxHC2trKWvZHJNI92djXAucWPDyODTpz+ijlNWaZsOnHvxHOMUv/Z66+naTmLWlw4GwuPNbz7nlFNrsn2PHcYpJnYiIXTue/OGtkNxlv3gAB0WhJN2a2euxp1xw/U49vj5PUNmsNlp4iyaYzOLicxve3Iam63YRaXc8xlWwtluEdFwFc1hyAEAIAQAgBACA5cQrmQRvllcGRsBc9x4ADigMfS4viVe3e0bYaSA/sn1DXSSyi/vbtpAY0jhc31QHVT7RVFLKyLEmxtbK4MhqYb7kvPCOVrtY3HlxBsgNeEAqARACAVACARAF0B572hbNVFVOx8LQ5ojDTd1jmzOJ08wtW6qUn2O70rOqx4OM/kqYtm8Ue3dOfljy5SHPGXLa1rAdFRVWNaZtyzsGH1xj32a/ZTZJtIx+Y53yDK48Bl+Fq2KquC0cjN6jPIkpLwjLjZyuoJnOowJGO4HQnLyBB/FYPTlW9o6azMbKrSvemjq2V2TnNV7TVAMNy8NHEvPM24DirQqly5MxZufX6Po1PaJsO2VqGYl7QQ3dZ3uvm1s5rgNLeIUqlqfIpbn1SxPSXkbjezlRJiTJ2sBjDoiTmHBhGbRJ1tz2MfNqrxHW/LPQFsnC7I85x7Z+rZX+1QxiUZg8C4GuXLZwK1La5c9xPRYuZRLF9Gb0abZGGqAkfVGxe/Mxl77tvw3WavlruczNdO1Gr2NEFkWzQFUkggFQAgBACAEBhu1CMyChhP7KWsibN0LQHOa0+Bc0IDbMAGg4DQfJAcuMYZHUwvhmaHRyNLXA9DzHQ+KAzOw+KyNfLh9W69RTWyOOntFMf2cw6ni0+I8UB04l+uVT6TM5sMLGSVGUlpkdITu4s41DbNJNuNwgF2ChAjnMRduDO8U4Li4NYyzHZSdcpe15CA1BQhsRCTnfXxNNnSMBHEFwBVeSMiqm1tIb+kof72P/ADBFND0LPZMptqtqo6SNrhaRz75Gg6ED7xPRY7beCNvDwJ5M2n2SMadua9xDmwty8bCOQgj53WBXTOt/CsWP0ufc02yG2Yq3GKRojlA0F+663G19QR0Waq3k9M52d02WP9S7xNS+pYOL2j5kBZ9o5qg37DPb4r23jL9MwUOSLejPW9MSvrWxRukebNaC4n+SOSS2RCqU5qK8nnEm3NbO93ssXdHRhkcBrbN6LUds39p6KPSsauKd8tC4f2gVEcoZWRgC9nWaWPbfgbX4KI3y3qRW/o9Mq+dL2elMmaQHX0IBHyK3OS0edcJb468COq4xxewf4gnJFlXL+llbjeNNjp5ZInMe9jcwF83O2oCrOeltGanHcrEpLSZgB2l1IGscPo//APS1fzL9zvrodUn9MiywfbWsmliaYGZHuDS5rZLWvYkG9leu6UmaeR0yiqLfPubcYvBvN3vY897FmYZr9LLY5rejkehPXLj2O8Kxh7jkJBACAEBQ7Z4Ga2lkha7I85XxP+CVhzMd6hAVvZ9tQ6rjfFON3V053dRGdDcaCRo+F3VAaaorGsLWkjM82Y2+rjzsOg5lAZLtGwyTLHX0g/WqM5wB/bQnSWE24gi5A6oDH0+3EVQ2pbTve2StmF3NY+SSGAQRh1mMaSXk52tHW55IDc4ZjW5hZFTYdXOjjaGtG7jg0A+GeRh+iAucKxxk7nRlr4pmBrpIpAA9od7rrtJa5uhF2ki4IQFmUIaPGMco2zYo+N7i1rpA1ztLgZBrroufNcrNbPYY8nXhKcVtmi/9PKT/AN0/1i/ks3ox+TnPquR71/4KTtGoty+njBJYyENaTxNjqT9FhyotaRv9Gm7FN+7PSdmiDRwf9pv4Lcik4nnMrave/k8m2UJOIxW5yuJt01v9PxWlWn6p6fM7YWn8Ibtsf16cXNszdP8AA1Lm+ei3TYL8um17FltRszT09OyWKUucS0FuZp4jU6apZBJbizBh5M7LZQsh2/YnbVzPwd+fMQJGta4k3LLj6X0WROTqMKrqWeuJL2WzZPanWvlja63M2zG3zUY20R1xKUoIgxHaGklkL6igfvHWJJkcCbaDQ2VpWRT20TRhX8eNdvY7u0Goz0dJLGHRtdwF9QCwkAnnwU3NuKaKdLr/AN+cJ99FHszhVJOxzqqpMTg6waXtbcWBzDNqsVcVr6mbWdddVPVUP8G92T2dpInOlppN6CDGe817eIPLnotqqEV4OHm5N0tKxaZnO1mMNdTgAC4fwFuYWDKik+x0+hTbcmzV9nzLUMPjmPq4rPSlxOV1N7yZaMbJBmxwgf3gd6MBWDv6x11JR6dtnqwC3N7PMaHKSQQAgBAIgMB2hbPzMeMSoLtqoWkStbb9Yh+80ggguAuRp+SAt9g/ZpoBVwOkkfOPtJJXZ5Q4aOiPJgBHutACAuMYxOKmjL5TpwDRq55OjWMbxJJ0sgPIcCwt+H4lu5S6kGIXkp3wuH2EhcXezyBwLHjvN0IOvBAelBmJs0DqOccnP3sDreIa14J8dPkEBNguFzCZ9TVOjMr2Nia2IOEccTXF4bd2r3ZnOOYgctEBeoR7nhe2ZvXT/wAdv9IC5li3M9x076cWLfwa6k7M29x++P3Xe6PA2WzClr3ONd1hvlDii/2x2XFZE0NOWSP3CeBFtWnwV7KeRpYOc8ezl7MyNMzGIGiJjXZGjKAGxuAHgbXPqsEVZrR05z6dbLm+zLvYPZJ8DjPUWEhuGtBvlB4k+J0HkstNTT5M1Oo9QV0VVDwjJ47RifFZIybB8jWkjl3AsE48rDsYtrqwVJeUh212yjaBsb2SF2Z1tQNLc1N1fBbI6dn/AJqThJGx2Wf7fhzo5rfejJaAOHBwA0Wap869HGzl+VyuUf3MnBs/iVG9/s7Xa6FzMhDgOGjuCxRrnFnUszsPISVvkfWbJ4jVASTWL/dAcWtIbxubC3FHVOSIr6jh0fTDwd/aFCYqKjidbM0gOsdLtjINvMqb1qCRg6U1Zkzmv7FPQRYVkbvpKjPYZsodYO5gd1UiqtdzavfUHJ8UtGz2JxGiF6eldISbyd9rvAHUgLarnBrUTj9Qpytqy04u0rBJ6h8JhjLw1rgbWuCSLcSseRW5a0Z+j5lePGXN+TS7H0roqOFkgLXBuoPEalZq48YnNzrVZfKUTN0EcP6XkkMzC43DYwDe+UCxcdLix0Cxr+ab9krVhKPHsb4LYRxRyEggBACARABQHj+O4NHhuKse/OKHEH5SGSSRtgqnWse44aO8ep6ID0fDdmqandnjjG8+N5dI8eAe8kjyQFF2jYa2uo52w96el+2ic3iyaMZg0O+IgcPkgLLs+2iFfQwz/ftklHwyM7rvW1/NAaRAIUHYyWIbA080rpXOlDnuzGzha/gMvBYXSm9nRr6nbCHprwauJmUADkAPRZkkjnuXJtskQgEAhQFEdlKff+0ZTvM2e+Y2va17LH6a3s21nWqHp+x045gcVW1rZQSGnMLGxupnBS8mPGyZ48twDAsEjpGFkWbKTm7xvqeKQio+BkZE75cpeS0VzAIhBT49s7DV5N9m7lyMptx6rHKtT8m1jZU6PsKl3Z3R9JB/jVfy8Db/AIxk/J24JshT0sm8iz5rEauuLHwt4KY0qL2jBkZ9t61NmiCymkgQgoItkqdtSakB28zF3Hu5jxNlj9Jb2bjzbXX6fsXwWQ00OQkEAIAQCIAKAz23OBNr6KanNs5aXRHm2VmrCOmunmgKDYfEH4rh0OaaWJ0ZMFU2OzZHPjsLF/FtxY6a6oDb0dBHCwRxtDWgWt+JPUnqUB552etFHimI4fwa4iqhH7r7ZgB4Fw9EB6YgDKhGgshIWQDZJA0XJAHUmyq5JeWSk29IhirY3e69h+TgfwVfUj8lnXNeUSulAGpAVnKKW2yqi37HDPjULeLwT0HeP0WpPPoh5ZmjjWS9jkftLH91r3eVlpz61VF6RmjgTIHbTHlEfMrXl12C8IyLp792PZtN1id5G6mPXYPyg+nv2ZMzaSI+8Ht+YWzDrNL8mJ4Uzsp8Uif7r2+Zsfqt2GZTPwzBOicfKOmWoa0Xc4AeJAHqtjlHW9lFCT8IWKUO1BB+WqKafgiUXHyiQKxAIAsgCyAVACAEAl0AXQGO26r6h0lPQ0jt3LU53SS84YI7Z3C/3iXBo+aAxOJ7N0VJO5sLcSknia19RVU8hkfC54JYZIye+TbMWgHS2mqAj7FcTEdfW02/bMJv1hjwCwvcHEPzMIBa+zhdthwKA9rKA812uPs+O4bONBMySnf48239UB6UEAqARABQHn20sslRUPjabMjsPC/MnqvNdTzVXPTZ38CFddfKS7le3Ancnj0K476kk+2zclkQb+0c/CpjYGS4HUu0+QUvqia09lFKpd1Es4aYNAHHx6rnTt5va7GJy34JrLHtv3ICybY7BZAQ1cmRpda9leqPN6bLR7vRSDEnPJAjBPhe4XShTGtb5Gy6Yr7iU4fNIO+7hwBJNvLkrzz1HtsonVDwhtHVy0kgIJy31HJw5hdDCz9sXUVW1t67np1NMHtDgbggEL00Jco7PLyi4yaZNdXKioAQAgBAIgM3tni00QhgpQ01NS8sjLxdsbQLySuHMNHLmbICrg2JqwMxxet3pGpyxGK56RFp080BlMRx6pocYpTiAYQYJoWzM7scrb52vyaljw4BpF7d5pQG67OKb9SZO7WWrJq5TzJn7zW36NZkb5IDrxzY+kqzmmhaXjhKy8crehEjbOQFR+g8SpP+jq21UY4Q1ou+w+62pZY38XAoDCdqG0Ez2UjqijnpZqaoZKTpJC5n3sk7NLcONkB7JhuKRVDA+GRkjSL3Y4OH0QHZdAIVAKjF8abF3W95/Tp81zczqMKFrfc28fFlY9vwZqnveR7+LnZifmF4zMyPzE9o66iopRQjahz9I2F3jbRWx+nW2d9B8V5Yj6l7P2kZb4q1/TLIdyVwfhnTG8OFwbrnSjKD7lWmmPDVZaI2GVCNgWqNk79iGeYMGqtCuU32LRjKRHBDPJqxuVp5nT8ePku3R0i2a8lZ30w7SYssc0Wr2hzereXosWR0iytbIjdVP7WRVrBLGbfMeBGq51MpVT4szVvjIfgVdJDGwtN221YeHl0XYq6lOmem+xhyaIXPt5NhhuIsmF2nXmDxC9RjZcMiO0zi20SqemdwW2YhUAIAQEFRVMjF5HtYOriGj6oDH7Y1ogqqCsPega6SCV7SCIxUBoZIbcszQL+KA2rTcIDJdpuygxCiexoG+j+0gP77RfLfo4aeiAi7J8ZZPhsDBpJTsFPMw++x8Xc7w4i4AKA2YQAgOettkddmcAE5LA5vAA9UB5lR9lkueSqbVGjqXkvjjpWtZTxm3da9tvtPHhfVAaXs72okrI5oqloZV0j9zUNGgJFwJGjk11j6FGCyx7Gcncj1eeJ+H+q4vUOoxqjxi+5u42M5fU/BQwQa3dq48SV42+/1HtnWbSWkSRU++kycGt1eRz6NXU6Rgu2fKXgw3WqqvfuammoQGgDujoF7SuqNa0kcWyyU3tsdPQggjiDxB5qZ1xktMiE3B9jJ4hRGnfcX3bjqPhPivJdW6fr6onaxrlbDj7k7DdecT12ZdrQ7KrbK7I5HWuTwCr3k9ForfgdguH7528eLi/cby0+8V67pPT465SRgy8lwXCJqWUo5r0iWuyOQ337jZaQW09ComlNaYjJx8GUr6TcyaCzH30+F3ReR6xh+nLnFHaxbvUhp+SKCLK0DovPzlt7NjfcO8x2eM2cPr4LbxMuVUuzKzgprTNTg+KCZvRw94fmvbYWZG+G/c419Drf6FiCt81xyAEB5phGzMeK1FTVV4dKyOolp6aEuIiYyBxjc4tFrkuDvRAS7UbAMip5nYeHMJYc9NmLoJ2Ad5m7dfI7oW21sgJuxzaX2ui3byTLTuMTs3vFn9mT420PiEBvygPI9s8CfQ4mytpZvZhVkRucdYRUW7jZ2f3cljrycL80Bp49ramnFsQopGW4zU36xEfHKO+30QFpRbb0Evu1cN+GVzsjgeha6xBQF5T1DZGhzHNe08HNIIPyIQEtlDB5XtLP7Djsckent1M5jxyMkR7r/AJ2AWtmWOumUl7GWiKc0mW1NF952pOuq8BkWuyW2d7tFcUdBNhda3lpELuW+zNN9nmP3iXHz4L3/AEulQoTOTnT5WcfgvgV0kjS2GYKdNEKaZxYnRiVjmnmP/CwXwVlbTM9FnpWJoyVA82seLTlPkvneZV6djR3Z91ssCNFgXjZg33K2sBeWxji828rrc6dT6lqMyahFyNrR04Y0NHIW8hwX0KqPCKijgWScpNk+YLJpmNySfcLp47Ep7Wym2lps0TiOI7w+bdb+l1o9RqVlL2beJPjYv1KKF12g9QvnclqTR15LuKUa0SRB7o3CRnEcfEdFv4eVKiaaE4KyPFmww2tbMwOb5joV7rHyY3RUkcK6p1y0zruthmIVNgwlJO7DK8wP1pK+R8kLz/Y1T9ZInHk19sw8SVINygPJscoDg2LMr4xajqjuqoD3YnuPdeegvY+qA9YY++o4HUeIQFTtfgja2kmp3W+0YQ0n7rxqx3k4BAYTs27SIjSuhxGZkFRSndu3rg0yNboCPicLEEDoOqAwnag+TE5Xz09PkgpYjIS4Bj3xl37ZzeIBy6A62BQHtHZpR7nDKRn/AMQcfm8lxP1QGmQHmPanBfEcHcBrvKkeQYw/zWj1L/tp/sZsf+ai6aF89fk7bZHWCzHfJTUt2oR8mqwltoWfwj8F9HxklVE4eQ27GZLajGZpZnU9Nms0d8s94niQDyA09V28SiCjzsPNdRzLXJ10mNpcSyyHdTkSNJBAfcgg6hzSeui6HHHs7I4/qZlT5tM9J2Sx81TC2QASs963BwPBwXHy8f0ZdvB6fp2csiPfycFfFkqZBycA4efFfPeuVcbNnrMafKpHQ73VxX9pH/IhwaLPVDoxt/M/+V6DoNXKWxly406+S62kxcUsJfxce6wdXHh5L3GPT6s9I81m5PoVuR5xjM0wa2aqkLWyGzCX5G3IuGtF+gXYr/LR+n3PM2vMsXOJ37L7RvhkYx7y+F5y3cblhOgIPRY8nFjKHOBn6fnWxs9O09GrW3jcOrT+C8/fHcGetpl9aZjaHVjf+c184vWrWd+ZMQsRCY0hNe5P7D8Jq9xLr7j9D4HkV3ukZvCXFmvlU+pDa8myaV7FPfdHG1ocp2QU+1WBMraaSFxyk2dG8e9HIw5o3tPIggfVSDk2Jx11RE6Ofu1VM7c1LeHfA0kaPgeBmHzQFzieHx1ET4pmh8cgLXNPMFAYDANvKehe/D66bJJTO3bJHglssQAMbnOF8rg0gG/RAcW3HbHTxRmOgd7RO7uteAd1Hfg65Hfd0A80BPhmyFNhlF7VNA2prnAOJeM7n1MpAbGzNo05nW9boDuxnBnU2C128OeolglkqH/FI5mrR+40d0DoEBrtl2Wo6YdIYh/oCAsygPO9rzvcWpGDX2anmmd1DpnMYy/zDD9VyOt2qGK18mzix+vZZsC8N+p1mR1re475FTV2sTFb7mnwl94YyPgH0C+jYbTpicTJXGckeJ7QbXT0GaeDLvJJXtOcZm2JJ1Gnhz5L0GXpUpI8v06Dllzb9jySbEJHTOmLvtHPMpcNO+52YkAcNSuVGTi9o9HOEZrTR7n2Z4qXTU8h03zC13zHP/SuvkSVuMn7nm8WPoZrh7G1x/8A6pv8H5lfOfxA1s97hL/Zb/Ulkb3PJebX2kp/UN2Z/wCol/hC9R+HvDKZ/wDLRne03Ecsv7sETpLfvOvr6Aeq+gYGoVSkeH6o3bfCo8Fxvamqq2Njnmc+NhLo2G1mX00IFzobarlzluTZ364RhFRXsafYKuc+CVjjcRkOb4X5fRdbp9jlCUWef6tTGFsLIryfRu9/Vcx47q/+hcPLeoyPRYnfh/Yy+HDuN/5zXza/+a2ein50dDgsRUYQhZENRHmH4LJVJxl2LLt2NHs3W7yKxPeZoflyK910zI9SrTfg42XU4TLddI1RSpB47tFWVNNtC+WBpe32eN0sQ96WFptJkHN7dCEBtZO0KiLfsXuqJbaQxMe6Unk1zbdzXm6wCArdkNjbyz19fEz2qocXNYbPFOy1mMB4F9rXKA8u7KNkfaMVle9p3NHI95BGhla8iJnkQXf4QgPoGsw4SywvdqIS57W8jIRla4/IF3mb8kBHtPRb+jqYhxkhlYPmWED6oDi2BxIT4fTSDjuwxw+F8fce0+ILSgL2aYNaXOIDWgkk8AALklQDyzZSs9slq67lPKY4vCCDuRjzJc4/NeT/ABDducajpYcdLZqWBebRtMdNHdpCsvOyIy0zu2UmvEWHixxHkdQvc9Iu51JfBo58NT38nkvaBs+Xung4Oa/exX4EHW3pcL1/H16FryeLVrw8t8vDPKKfBJ3yCMRPzXsbggDXW56LmRxrHLikd6eZTGHPkj3Hs2wktmhj4iBhc48sx4fVx9F0slKrHUPc4WF/1GU7fY1+LHNVm33WgeZuvmvXpp2cUe/xfpxzsLdLeFlwX4Me+5y4C7LVOB+8zT5tI/qvRfh+aT0Xze9K/coO0zD7ygn3Zo3Rk+I/ofovomC1KuUDwnVt13RtXsfP+IYFNFKY924m/dIBIcORBWjZjThLWjs05lNlanyPQ9hNmnsDYyPtZnAuHHKwdfK66VVax63KXucPKv8AzmQow8I9t2gl3dPlHFwEY/P6Ly/U71Cp79z12BV9SXwVEEeVoHgvn0m22dWctvY4hVCZG4IZENKleSyH4DNu6jLyfp58R+fqvQdGu4zUfk1s2HOvl8GysvYbOHoVCx5t2qA0lRQ4my/2Mm5nHIwynW/y19UB6HTSte1r2EFrgHNI4EHUFAS2QENNRsjzZGtbncXuygDM48XOtxKA6EAhQGEfR1eG1MslND7VSTv3joWENlgkdbO6ME2c1xBJHUoCl25r62qo5jLE6gpQ2zw9zXVNS4mzIGNabNa5xaNTrcqG9LZKW3o7dkcL9lpIYTxawZv43d531JHkvn3UchXZErPY69MeMC+YFoss2TMaiMbZyQTezz5v7OTR3geRXc6Rlxqlp+CbYerXr3QbTU0dWBlDs7fdkGlhzGvELv8A+o1j7Vfc41/SYZC/3CpZs1pqT6/0WnP8V5De0tMw/wCn8RJLbLfA6c0rSGMacxu5xPePzKwy/El1vew36em0U9qxKaJ2d73jVxv18rrg5eR68uR0nJRhxR3rVWmjEV8zHCVj2cWnXxBFiFt4OU8eWzN2lXxZPi7XVLCx7GAHUG5zNI4EHkV3F+JZ1vcEc23AotXGZRP2Z00Jv89fwWzD8XZO9tI58/w9ivtFtFnszSRUpOcOzu0Lza1ugtwC2v8AUscn6bOxmx+iwx1ut7H4hPv59NWRaDoXcyuH1fN9R8Y+DtUV+lDv5ZKVwF47liNygshjkLoY5Tosjlndlex45EH0N1vYFvGfL4LOPKDibxjwQD1AK99CzcUzzzWmSLIVOHGMNjqYXwzNDo5Glrh4HmPFAeb7MYrLg1QMOriTTPJ9iqD7oBOkTzyQHqoddACAVAV+M4xBSx7yokbGy4aC48SeAA5lAZx/aNRmwg39Q4mwZDC9x8yQAB8yoBkYMZmxWteJmGGno3jLDcOLp+TpSNCWjlwBXG61lumrhHyzbxauT2bBgXiH37HRku2jpYFYxsmAQxkU0YOrtQOX5qYvT2i0X7DYJCfu2HJGTJE9lBQWyAEAIATYBNgSyDuQTNPXy5WV9+5ZaQm5DdWi1+IVXJvyW5N+QIVWSROUF0RuQshhQujlrhp5rNj+TJA1FFUExsP7rf8AaF66FsuKOJNLky4XdNURAV+N4NDVxOiqI2yRu4g8vEHkfFAeKbJMxOGtrqSgqARSvOSCpu9j48xAs7i02y8LcUBs2bd4jAP13CZtOLqdzZWnxAubfK5QHZBt7NMAKfDK1zjw3gZEwH95zjoEB14Js3PLMKvE3MkmbfcQs1gpgeJF/ffwGY+SAl2+2kFBT/ZtBqJjuqdgGrnu+8f3RxKrOSitstGDk9IzmyGEClp2sJzPcTJK7m6R2riV4HqeW8i5v2Xg7VVfpx0aCNc4lnVGFJhZKpKDJG3FlKeiU9DYHcW9D+OoSS13D+SUFQQCAEAIAQAgERAijddzvDT8/wA1fXYs+wr1QlDCoLIheoLIYULojKMujmrfd81mx/JkiX9B+yj/AIG/7QvURf0o40/uZoF6M0wCARAeV9odJLh9fDi9OwvjDd1Wsbe+ThvD5HjyLR1QG72b2jp66IS00ge3mL2ew82vadQdUBcICg2p2upqCMvmkGbXJE0h0sjuTWM43uRrwF0BhoMOqKt36TrWGIm0dLTm94Yje7334Pdb6rmdVm409jcwUnakX1Ge6F4Wz79M68/uZ2RlY0YJHVGVYxMlQoCD2OKqdu3h/wB0913h8J9fxWWK5IyRXJaOwFY2tGPXyKoAIAQAgBQGc1bU5G34ng0dSssYl4R2PpI8rQDx4nxJ4qJMq33B6xlkNKFkQuQuhhUFiMoXRy1x081nx/JkgaKgH2Uf8Df9oXpYr6UcWf3Mvl6U1BAgBAMkjBBBAIOhBFwR0IQHlnaJ2eU0NLUVdC19NOxu8+ye9rXBpu8ZAbDS/CwHRAeHO2triLe11FuH7V/80B752QYPQzUkVW2FrqnhLJITLIJW6EgvJy346WQG32jizQP8LH0K0OpQ5UPRsYkuNqMpQO0814S+P1bO7Z8newrAYJI6YypMLJ1JQEIGSxhwIOoPFWjLiFJp7RVtndTnK/vR/dPMeBWbXNdjZcFYtryWcMzXC7SD8lglCUfJglFrySKCohUDaBSiDjrcRZHzuegWWFTfdmauly8kFBE6R29k/wAA6DqrzaS0i9jUfpiWhWua5C5QXQwoXRE5QWQxyF0RlQXRw1p1AW5ix29F98Vs3NPCA1otwAHoF7iFC4rscCUttnWt4wiIAQAgIqqBr2OY8Xa9pa4ci1wsR6FAfHO1OCuoquanfe8TyAT95nFjvNpCA03ZTt5+i5nNkBdTzZd4BqWEcJGjnodUB9CU21tDURksqoS1zebw0gEcwdQsdkeUWi0XxezNUMzSe64OaeDgbg9CCvB5lbjJ/oeii+VaZZsK5xikdLCpMLOlpQxsVSQIQgGTQh4s4XCtCbg+xMZOL2immwp8ZvET8r2P9VsxtUvuNyN8J9poh/SUzNHfUK3pwZk9GuXgd+m5OQbf5FT6UCPytfyNMs8vW3h3QmoR8k8aazuocIDe8/U9OQ/msNl3tEwW5DfZFqtfXfZqjXFCSIlQXSGPKFkiJygsiNxQyIYULIhw+LeVDByDgT8m6/iF2emU87Yorky4VG8XuF4PPCoSCARACAEB5N247D+0xe2wNvNC20jQLmSIc7c3Nvf5X8EB88IAClLYPXuyvFt5TGInvQu065Dq0+RuPJeY6zjanz+Ts4NvKPFnpUElwCvLzjo2ZROqNyqYWjoYUMUkShSUFQAgEQaGSFo4281KlL2JTYgawa2b9FfcmW+tiMlBNm+ZVGQ015JlBUQoSROKEoYSoLojcULIjJUFkhhQyIgnksFeuPJ9y8VtlrslSaOkPPRvy5n/AJ0XsOj46jHmc3qF2/oRpl3tHNFQAgEQAgBAI5twgPF+0LsZMrzPh2RhdcyQuJa0njeI8v4TogPM39m+Jh2X2OUnhplIPndPAN52edl+IQS7+YxwtyuBjvne+40BA0brbW54cFq5tKuqaM+PbwkbWlkLXFp019COK8JkVNSa+Dv7Uo7RZMK0/PcwtE7HIYmiVr1JjaJQVJXQqEAgGubfigTaOV1AL6EhDKrdHRDEGiwQxybbHEoNEZchbQ0lQShjihbRG4qC6I3FC6QwqdbLI5AwzSNY3mbfzK6WDQ7JqJNk1XBs3dLAGMa0cAAF7impVwUUeelLlLbJrLMVFQAgEQCoAQAgEQCWUACEf6Ayu0+GWO9aNPvjx5OXn+rYel6kP7nUwsjS4MrKWe4seK8rbW0+x0ZwOxrlh2vYwtEzXqTG0SByFGh4ehXQ4PQjQZ0Gg3ikcRpeoJ0NJQtoaShbQwuUEpEZKFtDXOUlkiMqH3LHJVzch5rYpp35MsVpbZpNm8L3bc7vedy6DovZdNxPThya7nGy7+b0i9AXWRpCqQCAEAIAQAgBACAEAhQEcsYcCDqDoVSUFJcWItp7MVjOFmB12+4eB6eBXlOoYMqm5ex28fK9SPFkdPUZuPFcGyrXdeDalDXg6g5Yv2MTiSNepKOI9r0KuI7OhGhcyEaDMg0IXINDS9CyQ0uQtoaXKCUhjnIW0Nuo/RE6OWoqLaDj+Cz11NmSMfdlps7g+YiSQacWg8/Er1HTOn7XOZz8zK/4xNU1eiXY5P7jlJIIBEABACAEAIAQCoAQCIAsgIp4Q4EOAIPELHZXGyPGXgmMpRe0Y/F8FdEczNWfVvzXmM7pzr7wXY7OLlxmuL8nFBV/F6rh20PzE3HE7Q5arTMemODlBRoeHKSNBmQroXMhOhC5CdCZkGhuZCdDSULJDXPA4qUm/BbRyS1N9G319T8ltUU77a7ltcFuRd4LgGueUeIb+bl6bA6Y4d7Tm5OZv6YGmaF30klpHNbYtlJAqAEAiAEAIAQAgBACAVAIgFQCWQDS1RJJruPHgosU2da+7o+67mOR/kuPl9LjZ9UOzN7HzXDtIzk9PLCe80t+rT5rz1+HZB/UjqQurs9x0dYOei58qPdGRwfsTtmB4FYnBoo4tEmZQVaDMoGgJUpMkS6juNEbpgOJVvTm/CJUWQSVnQeqzQoeu5k4L3ZJR4bLOdBYfEdB5dV1Mbp07NdtGtZkwrNTheDMh1953xH8hyXpsbArq762zlXZM7PPgswFvaRrChSBUAIAQAgEQAgBACAEAIAQAgFQCIAQCFBoZJGHCzgCOh1VJRUu0kSm14Kir2cif7t2Hw4ei5t3SqrO67G1XnWxKqfZmQe45rvVp/Ncy7o7j9rN2HUF/wAkcb8Jnb930c38ytGXTrV7I2Fl1P3D9H1Hwn/Mz+ar/DrP6SfzNXz/AIYHD6j4T/mZ/NP4bZ8D8xT8/wCB0eDTu5erh/NZYdMtfsiks2uJ3U+yzj77wPAC59V0Kuiyf3SNefUf6UW9FgULNcuY9Xa/RdOjAqr9jRsyrJ+5ZtaBwW+opeEYHt+RwQgVSAQAgBACA//Z"/>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pPr eaLnBrk="1" hangingPunct="1"/>
            <a:endParaRPr lang="en-US" altLang="en-US">
              <a:solidFill>
                <a:schemeClr val="tx1"/>
              </a:solidFill>
              <a:cs typeface="Arial" panose="020B0604020202020204" pitchFamily="34" charset="0"/>
            </a:endParaRPr>
          </a:p>
        </p:txBody>
      </p:sp>
      <p:sp>
        <p:nvSpPr>
          <p:cNvPr id="112650" name="AutoShape 13" descr="data:image/png;base64,iVBORw0KGgoAAAANSUhEUgAAAOcAAADaCAMAAABqzqVhAAABwlBMVEX//4T///8AAAAAAP///4f//4r/AITGxsbJyWfv73yjo6YAAB3S0tL/AIlbWyP//410dHScnFFcXDDX12/k5Hb5+YHy8n3p6XmoqFeqqrLh4W3//4GLi4ufn5/e3nP/AIt3dzGurlrCwmSRkUu7u2Fubjm9vVfx8fEaGhpHRyXi4uKBgUN3d0nQ0NZ2dnuPj0oAAKoaGg2amqMAAO4AAL2EhERkZDQPDwh4eD4AAHpUVCssLBc6Oh4AAIU7OztIACV0ADxHR0fg4KvV1bcwMBkAANHu7ppCQiKUAE0AANizs7NiYmIxABkAACgAAGkAAJMAAFIAAEdpaWneAHMpKSkhIQAAAEETEyYAABQsLAB+forMAGo6OkXpAHl4eFghIRFfADE3NwAAcQCjAFQkABK3AF9mZkReXg1GRlqEhC42NkhMTBcbGyVATCEaAA2CAEN1dWhYWEiZmXwAADU+Pi9bWzxLSwCMjIhlxLdubqwvL7hdtf+S//9LS0ctV1RLksJKj/UpUP8yMmtkwM2cnLQ4a+NetfdPmKBx2v+ysp6urnzBwcvz85RoaHQAQAAAmwAA5wAA0gAAggCmpmja2rYAVQBdCmvEAAASBElEQVR4nO2di1/b2JXHxfEVthkcYcuylcEYbOwhNjMBQgBjCIQEwmtIQl6bIclAmkcnnXSTbjrT3U2y2267226ZbLuP/r97zpVkG7AetmQsDL98PmATge5X59xzz31a6DodEtpdgGPSGWdn6Yyzs3TG2Vk643SrYrH467cjxZb9/cbUMs4BuAI3L49Dnz9IW8RZhNnAOqwEAus3wRegLeL8zWwgsP0uQJr1BWiLOAsISOYMBCa3IdWaezSk1nB+fPf+w/hNbs7ALbjXkns0Jq84i2/7Un19uuXuwL9++O3WrMEJQY9u4kLecG7AZ+P/FPwVkDZ+A2+XLwcmIaBzPng34MlNXMkTzt3tf5yc3d6+PDm5AnB7e+WfJ4hzUuO8ErjdIZzB7fcfVuAW99F/+T1+Gwfi1OrnrT/chB4PbuJSHnAWIfD+32Hlw39sP/zjhw8fdM7AyvZlvXpCZ9jzDtbEW7ffv1+HwJ9++7vfIdtl4gxsb92aXJ+chU6Jt99hRXxHqY8ReQKBLW7KwPj4OEWmzuAc+TdMBrZ45jNpcN56aLxEt73XGXnCwAM05TjnvFIx6CSsaxZFc454UEzXcs8JyPhA49yuGDQw/m6c11FY2PCglO7lASfC3eacAahyBrAl3dr6DM35+rMD+vLLX3/5kL7o+uHlD7X/DV9x9XrtBN5yVh03cJsnR5CXQweUFVhayDIhyXQllPCBC74gDcHmxT5DFz950OHxlDPw7qaBySFVSWSHJaD4l6qOXMOYWL2EZYdfvdIe2sPzPc3auXnOIunSt98S56zOuW5Y9BYvV/QQUHMi7mSYlEw8ffkt6uXr8/v89q3nvLRDIK9yAiPOyQeVODur8XrIWSvNP5RcLvcF3eC7nYsOWRvk3AgGU/B0aGhIZSIK3ZDlHhDeigE6iy8nLwdaxKmLuzZKYFEsy9CPO/vBoHVcd845Uhz59Pb+N9/czypGPeNSfkF+eruaC22tYH7bWs6DxExIf/79N/ffPk6NmLqyM85g6tLj+xlVDXMjHryT+JSCz5XZaqjd0rz2FqRbjlktBRpXzaiZV58uXaqXf9lzfrW/A+WhfOiAEWvE0ryGQg3ozdl3AOvj98Xj4+QlIfWH8kNwfj/Y2xDnV5ufzsmynBDrM2oamq0NtVo1XVm/DDPHzKkJa24oJAPcOdAEWXD29uxANBo1s2NF4jDvY6/DzRpQ7JvBVOurZ31hiWU4aFBzziVQEwk7RlISUqB3qW+vV/JbTIXahYlCTqd++zLkzO3Eqc3ggpYQXd6C2VnMGVZmr0CbOc8dGqsx5Rw45wyT5V8XNym8ajn85BUtFQIotxFTEBcOJYimnD3nHJWTJaCnDyC1sfHY6GZP3uSYrUaxLFXmziEct5yJ+xcJszcY7O3TIy5P+gqtRrGU8vTw0LhLTnGCoAYQM3itt3fz1Y/0dnqqJLtsUhyEPyuF4TCOJ5xLmPZyXb/253RaVuyitC0Fy8cUx1B1FPeak/3vTiqV6jM4g/v/91O/LYQynLW5pgwgu7Ao++FImus6Dom9+8Ea7V+/1m/zG3IBSpZ/Gxs/sHsSlhK/7T2M45ZTEKQbNaD7167/ZH05U9HR45aXpGeg4MZtmTzh3G8vOb5T/41r167vB/m/69dv3LC2Z3IMMS0foTgFkHFlTnySzjkTjv9uf3+/KF27cf3G9Z/6rwk2biuwcMIaQnHbcZXqzOh4wcnVz2VLaS9lvh5nA+AsC/eODJd5xumVWA5gRjr8UzFk7esHrh2DhSM4vuMUVgFCGhMLJ1H0WinDvCIo9FYLG0rY9PcpCh1dKHD8nDoD493E6jAMH7Rl5HRQomSKidLwLiUhU2mBDdNYsFSujDlJsTnThEtchjoreUw5P7WGkylZXsJQKMxCISy/lhCweChUAjWkUKxUETcdmtf7PdiUhgF2ZZ55QZqbdxoK5pyFOtWzhZz6OIT+JaEo5HEsV6Y2g2HjEhLmeMmRkwlxjQIbVvzCeBMKMJGLE2yWGhpNuyXutphHlM04Waju/LkZ5wg0yVmZW5BVVUZfzKGjMZWSg1EmiDkOJpYwJ/4zvtxcorcslIeq5lRBiBGlKoppfB67ySR/IMsZNSdpTp5YVk1bd5Y52nha2bMpTiYqMiqMxUnwuiQjYJKlOcAUo6qzOy2yKL678BBiIayMu+iJ04SHqXsUYxDMSwqapJARJFGmzk9YJO8ux2rHcBTz4EvxusWcTBwuxfijT/DQce8/CQBGVSjLaJgpMUvlltAcnDskiGUKOqzEPVbUzZ2TYtRLF8N5/HkoJPL0Biuu00IU6q6zM/XbnzeMKcolTjVBJiSWAYB8SRtCIYJRieyoCGKGP4uoSIkL5ESVY/JqTJxpelSFHLry8JhMEVjmLu8UM1R/+Zk7exqhhr5J0xg7Col4YQY9VKI4AjNpnrWX8RJ8z4OLykuCDOR6aOSoGJ/hF9KfS+IjKiW0iBMN61OkFIVWD9w0nbRwW3w+RzorbjlZZmo0zaTs1FSIsakZiMnS8Bz3Qc4CSe6IBc1Qo7z9kwRG36JkvzgFGXHasKYgUjhKotFnsjmeAzNpeCqbmIeMdOCmYDGhIY7CUj0cV/E2sQp5KUuteQbTmLmw1lKoEovT97xEd6UWgFyvLGW1RkTkzipoDfqUmCgY+Y9Ibg0SxqJRPvzPeH0OZWD+QFGUggUn3anuVLCpPXeOch4eDiEr7ZI5dpexWYS5aWrtymgbbhg1rDki9pgp3sgCYlHzhzSqFlTmIc+4FxMnU3i1VSnITivhcDgRjc1AKYn/P1x7W5Zfnkub+m3jnEf6n4wNR6MSE+OV1FIymrxRSTVe0uA2S09QxeMzErCK36VdiEpTPAOgNmaVuyH5n2xwMjGsZQo5Sn4qmmYUtA7OX7AjM3YHOesvsnM6nsCSGkq2BPN6iOfNINpoWCssmjKf5Nmr0VEmEj50gN4rkitjQifOwzJ/UARMyRtDh4jKOZ4hzMMYExJG0lDKU7XFqxrpk2XccTLK1GCCJ9arBie13zEZny4PLRNlvY2jGDss6i/yAo0yojsiFtYzStP5//HAyOtlfMywXrzEgwI2NBMTM6Npbjal2nvRC0Lz9ubZ0IwrThae4emNRLUxbfwMHZYXhurpqioZ+BidJrQBID3wxDAkxbWoqoBRbiSOab8haqCjcaxbmqlrZ5ONV+VomIcmNZPJmDao5GL1cRxxsoRmOa3XpP9cicFE0igyr45UDllJZPR2QsnzwEreOywaZcuXY8bzKBv1jkVj07EoBrkx1dRFsQQTopDO6KY3GT9CD1pqnpMl5nisF7iD6h17MmJJd9QsvzEGk+gUyLqz8nxgNaGNSnFYjpVjlQSuGk6MbqjV+DUmVmmt5vYAjJlkgdjm1EsSHHJSBNQqHHpWxRwUXIQKckGRshRMShR6uWfqPUmsxnPU9dL9r9kBLibPzKB//9df/vrffzPapaNKmO45cMI5YzhrnAd+7Ydi7WgVNt3zvLefSWAVyRrerF3Awh7MEPLUF/7y1//5G8ybj5ko9ZM+h5ygdeMZNYFzSf2+2ZpKohUCGx0aK0iHjGrndjJJqAlJWvL/s59RtmyeJajQZ4Jjz2nMAuj5t152vfUzbsDipax4ePWeezNqqeA0VuVQNXkw9VoBc+XN5jmntVkA7U6Gz6SrNdVAdU11RBi9vkY9L8f4CAN/Yx5sqQ6b7mWz5aQnGUPXwSrYd69SJSltSHoPdlDoq1cHI5HI4KJmyLuDkcHuZ0B92PqcWbPW0yFnIU3+83KgGoUExTwn8UqUTnVrWgO4uqa9HNyjtLf+L4TMd5DY+60S03NqShaODJS3UNQwaWyRtT00rM7cvXeoxlQ5s+Y7ghzEW+pVUYanwPwxLEysCjn3dLRBooxopJGrZpz4C244MQTlwhg8lYJZGtIaYbEfaZhP3tztHnz0/FlE5zRZaCZa7Ex0lt9qLy36fa2QCF8PatbEOPToDcCawWkSGiSLHUHu57NbJuREsBdozq/h+V2sO4OPXhDoItRPiLANuNA450bbOQXYi3Q/gTeR7r1nT9B3nzwCiHRHFmGq/uXhevNktpxdX7aZk5XIUR/B3qAWgSKRPbga6R7U55KOKmma3PqaE/32bnc3+usjPc7ehUVEfma64iZpmtz6nRPNh5yLER2Twm9kzYyTxU8sJ8UhTH8WuzHhu8vjbeSF6coicbU5ztehNoNq7cojbFSeP39zlXAp2C6bXl42TW4tOf+u/ZzcUcmiJMJEc5quLDqxnEJyjue3kcEXa2vPeH67aDoyRJxmfU+/c4oxWKOMKPJEb1keWXQGsbNitSPJz5wsB1+vDUZerFGDokVci5mVWJ3VF044H7adk/d9rz6D1bFfLqL33n1jgSkws5FbO87zX7SdUxv9yiQkFRb39v7eck1u05xf+YBTCKsZGkMUM/Ng5bQCReeji91ODqdQGUNUrMcP2ZT1cU5+53QqNno6OMVTYs80XLDcot4hnCxtcwpZh3CKuzaHc1lwulqLf8wS562SeEvOXjjWUUx3csFZfH2C7BnebZqz6+LJ4aSpmOY525/IO5XFBK8DzrGTw5mxOwvRinP4jNNnUmzPtjzjPEmc7HRwsmk4vL++MznzputpHHAGX50gTrvT86zOq/mx3eV3KrFkexiiFWfjW1japPSEK85/aPkSIW9Ew7xuOM9/3m4CZzrj7DBO2f5k6E7gFFftT4buBE7JbDNHZ3HSZo4zzjPOE8hpvq7vjLOG03wblJ/kmnPj6YkYkXfNOfLydHB2PT4ZU0l5u8F4W87cSeAMg+1oQqdwmq8vPuOs0dIp4SyeiKl7DzhPxMime86u79rN4ESW+xycce64P46v5aLTgE4DJx16cBo4vaifO+1mcCIv7HmsGz6bEx3k4Jazd8j/nGLMPWfXkP97Zp5wtn5TvWt5wym3G8NW3nBarr33hTzh3HFzvPnxyBPO/c9PAqfN2j4HnMHvfR9wlbIHnCO/8r09w/MecHa9bTeGreRdTzh9n8l7Uj+7Hvt+7sEbzqLvOROW+8+dco6cFk6zQ1N8I2/89vRwtpvDTt5wdl3y++4OjzgH2n8+j7U84iy28+PznMgjzvaf52IjzzjbDWIjrzjB54HIK859n2dEyGm32cERp9/3u9Ixiq7HTU4AJ+39PA2cXsyvnAhOD+bLuPp8vpzRK85Nn+8z84oz6PPJQa84u3y+6uSMs0HO79r1UYPORB9X4AmnD46ItRJyulx/q6vH35MsnnH2xk6HPbtethvFUnRmv+1CY0ecl3y9PtX1Pp2K/H20lHecxV0/ByLvOEd+cTrs2bXj52VExOlqP29VF/28/o04F9zsz67h9PGRSyL/0D9vOH15ZAQT4+l0Orm8Sp+SZ3nopHPOHfNP3Dxe6Z99ioqPVj6wD7XkDeeGL8ZOmBjOobLRCl7KkB2AU85z7WtB+cfiJsMouWB8ePjHj0tLCwNFO29tmLO40IaFm5qHJoaj0Wip6qEbG8F70DPgHLERzmPeIskJ46FQSK2pgpDq6+tDvGIK25E7tpGnSc7jSeX1j/fMTefz+eUK4AXoJWkl6cW3kOrqczB51ARnqz9eR4uhUkZV1UyNCQd6UAeSul40Kw0ILdmdCNYcZ+u2snAfTcvqxNzcXMWEm5sbXSOoo+UY6EtRUhC0zWh9xMkR1dLo6GiNCTeCKPNyECdWUwdbeJvjTOU9bVnITZVMbq7WR1N2yRvnxOvAQQelWc4uiw8hbwiQKfF4PBldLWiN4YXNj0vBkWKx6ASStLm09HHJ6cXNcLpaKm9ka1J0LFZjw5mg/RCzJ3LOueli/p6JuWw2NF/lu4OpWmMNg0s55+ydabiCkhETmK8p0zU2vLdwr6fBZMYDOefsutOA42puKkej6kRtRrO0sdHTcNXyRA1wXhpyTCiEZFmemKkhXMCczbZT0UI1wNkFVvNJWsdQEaKYsZWma40IG5iztceKVTXAabZEVeQK0QeyR+Gg7vUMNNqxaJEasefrksgOCRO2z7+/f//+N/OHCTc/1s/b2qRGOHtg6IhgZ5/ytL7aYEM/8IcVq2qEkysYPJ/aKV48NGDaC3eWUimbs5PbqYY5TVTs8o+P1pNXnH7XGWdn6Yyzs3TG2Vk64+ws/T81XSdFjwMwcwAAAABJRU5ErkJggg=="/>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pPr eaLnBrk="1" hangingPunct="1"/>
            <a:endParaRPr lang="en-US" altLang="en-US">
              <a:solidFill>
                <a:schemeClr val="tx1"/>
              </a:solidFill>
              <a:cs typeface="Arial" panose="020B0604020202020204" pitchFamily="34" charset="0"/>
            </a:endParaRPr>
          </a:p>
        </p:txBody>
      </p:sp>
      <p:sp>
        <p:nvSpPr>
          <p:cNvPr id="112651" name="TextBox 11"/>
          <p:cNvSpPr txBox="1">
            <a:spLocks noChangeArrowheads="1"/>
          </p:cNvSpPr>
          <p:nvPr/>
        </p:nvSpPr>
        <p:spPr bwMode="auto">
          <a:xfrm rot="-1324353">
            <a:off x="555625" y="5557838"/>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pPr algn="ctr" eaLnBrk="1" hangingPunct="1"/>
            <a:r>
              <a:rPr lang="en-US" altLang="en-US" sz="1400">
                <a:solidFill>
                  <a:schemeClr val="bg1"/>
                </a:solidFill>
                <a:latin typeface="Comic Sans MS" panose="030F0702030302020204" pitchFamily="66" charset="0"/>
                <a:cs typeface="Arial" panose="020B0604020202020204" pitchFamily="34" charset="0"/>
              </a:rPr>
              <a:t>Keep my </a:t>
            </a:r>
            <a:r>
              <a:rPr lang="en-US" altLang="en-US" sz="1400" i="1" u="sng">
                <a:solidFill>
                  <a:schemeClr val="bg1"/>
                </a:solidFill>
                <a:latin typeface="Comic Sans MS" panose="030F0702030302020204" pitchFamily="66" charset="0"/>
                <a:cs typeface="Arial" panose="020B0604020202020204" pitchFamily="34" charset="0"/>
              </a:rPr>
              <a:t>cool</a:t>
            </a:r>
            <a:r>
              <a:rPr lang="en-US" altLang="en-US" sz="1400" i="1">
                <a:solidFill>
                  <a:schemeClr val="bg1"/>
                </a:solidFill>
                <a:latin typeface="Comic Sans MS" panose="030F0702030302020204" pitchFamily="66" charset="0"/>
                <a:cs typeface="Arial" panose="020B0604020202020204" pitchFamily="34" charset="0"/>
              </a:rPr>
              <a:t> </a:t>
            </a:r>
            <a:r>
              <a:rPr lang="en-US" altLang="en-US" sz="1400">
                <a:solidFill>
                  <a:schemeClr val="bg1"/>
                </a:solidFill>
                <a:latin typeface="Comic Sans MS" panose="030F0702030302020204" pitchFamily="66" charset="0"/>
                <a:cs typeface="Arial" panose="020B0604020202020204" pitchFamily="34" charset="0"/>
              </a:rPr>
              <a:t>when things </a:t>
            </a:r>
            <a:r>
              <a:rPr lang="en-US" altLang="en-US" sz="1400" i="1" u="sng">
                <a:solidFill>
                  <a:schemeClr val="bg1"/>
                </a:solidFill>
                <a:latin typeface="Comic Sans MS" panose="030F0702030302020204" pitchFamily="66" charset="0"/>
                <a:cs typeface="Arial" panose="020B0604020202020204" pitchFamily="34" charset="0"/>
              </a:rPr>
              <a:t>heat</a:t>
            </a:r>
            <a:r>
              <a:rPr lang="en-US" altLang="en-US" sz="1400">
                <a:solidFill>
                  <a:schemeClr val="bg1"/>
                </a:solidFill>
                <a:latin typeface="Comic Sans MS" panose="030F0702030302020204" pitchFamily="66" charset="0"/>
                <a:cs typeface="Arial" panose="020B0604020202020204" pitchFamily="34" charset="0"/>
              </a:rPr>
              <a:t> up!</a:t>
            </a:r>
          </a:p>
        </p:txBody>
      </p:sp>
      <p:sp>
        <p:nvSpPr>
          <p:cNvPr id="14" name="TextBox 13"/>
          <p:cNvSpPr txBox="1">
            <a:spLocks noChangeArrowheads="1"/>
          </p:cNvSpPr>
          <p:nvPr/>
        </p:nvSpPr>
        <p:spPr bwMode="auto">
          <a:xfrm>
            <a:off x="3013075" y="4752975"/>
            <a:ext cx="3352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pPr algn="ctr" eaLnBrk="1" hangingPunct="1"/>
            <a:r>
              <a:rPr lang="en-US" altLang="en-US" sz="2800" i="1" dirty="0">
                <a:solidFill>
                  <a:schemeClr val="tx1"/>
                </a:solidFill>
                <a:cs typeface="Arial" panose="020B0604020202020204" pitchFamily="34" charset="0"/>
              </a:rPr>
              <a:t>How </a:t>
            </a:r>
            <a:r>
              <a:rPr lang="en-US" altLang="en-US" sz="2800" dirty="0">
                <a:solidFill>
                  <a:schemeClr val="tx1"/>
                </a:solidFill>
                <a:cs typeface="Arial" panose="020B0604020202020204" pitchFamily="34" charset="0"/>
              </a:rPr>
              <a:t>we </a:t>
            </a:r>
            <a:r>
              <a:rPr lang="en-US" altLang="en-US" sz="2800" b="1" dirty="0">
                <a:solidFill>
                  <a:srgbClr val="FF0000"/>
                </a:solidFill>
                <a:cs typeface="Arial" panose="020B0604020202020204" pitchFamily="34" charset="0"/>
              </a:rPr>
              <a:t>choose</a:t>
            </a:r>
            <a:r>
              <a:rPr lang="en-US" altLang="en-US" sz="2800" dirty="0">
                <a:solidFill>
                  <a:schemeClr val="tx1"/>
                </a:solidFill>
                <a:cs typeface="Arial" panose="020B0604020202020204" pitchFamily="34" charset="0"/>
              </a:rPr>
              <a:t> to </a:t>
            </a:r>
            <a:r>
              <a:rPr lang="en-US" altLang="en-US" sz="2800" b="1" dirty="0">
                <a:solidFill>
                  <a:schemeClr val="tx1"/>
                </a:solidFill>
                <a:cs typeface="Arial" panose="020B0604020202020204" pitchFamily="34" charset="0"/>
              </a:rPr>
              <a:t>RESPOND </a:t>
            </a:r>
            <a:r>
              <a:rPr lang="en-US" altLang="en-US" sz="2800" dirty="0">
                <a:solidFill>
                  <a:schemeClr val="tx1"/>
                </a:solidFill>
                <a:cs typeface="Arial" panose="020B0604020202020204" pitchFamily="34" charset="0"/>
              </a:rPr>
              <a:t>changes everything</a:t>
            </a:r>
            <a:endParaRPr lang="en-US" altLang="en-US" sz="2800" i="1" dirty="0">
              <a:solidFill>
                <a:schemeClr val="tx1"/>
              </a:solidFill>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Box 4"/>
          <p:cNvSpPr txBox="1">
            <a:spLocks noChangeArrowheads="1"/>
          </p:cNvSpPr>
          <p:nvPr/>
        </p:nvSpPr>
        <p:spPr bwMode="auto">
          <a:xfrm>
            <a:off x="1046163" y="4737100"/>
            <a:ext cx="5715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r>
              <a:rPr lang="en-US" altLang="en-US" sz="1800" dirty="0">
                <a:solidFill>
                  <a:schemeClr val="tx1"/>
                </a:solidFill>
                <a:latin typeface="+mn-lt"/>
              </a:rPr>
              <a:t>Tanya Albornoz</a:t>
            </a:r>
          </a:p>
          <a:p>
            <a:r>
              <a:rPr lang="en-US" altLang="en-US" sz="1800" dirty="0">
                <a:solidFill>
                  <a:schemeClr val="tx1"/>
                </a:solidFill>
                <a:latin typeface="+mn-lt"/>
              </a:rPr>
              <a:t>Foster Care and Community Program Administrator </a:t>
            </a:r>
          </a:p>
          <a:p>
            <a:r>
              <a:rPr lang="en-US" altLang="en-US" sz="1800" dirty="0">
                <a:solidFill>
                  <a:schemeClr val="tx1"/>
                </a:solidFill>
                <a:latin typeface="+mn-lt"/>
              </a:rPr>
              <a:t>Protective Factors for Utah Families Certified Trainer</a:t>
            </a:r>
          </a:p>
          <a:p>
            <a:r>
              <a:rPr lang="en-US" altLang="en-US" sz="1800" dirty="0">
                <a:solidFill>
                  <a:schemeClr val="tx1"/>
                </a:solidFill>
                <a:latin typeface="+mn-lt"/>
              </a:rPr>
              <a:t>talborno@utah.gov</a:t>
            </a:r>
          </a:p>
          <a:p>
            <a:r>
              <a:rPr lang="en-US" altLang="en-US" sz="1800" dirty="0">
                <a:solidFill>
                  <a:schemeClr val="tx1"/>
                </a:solidFill>
                <a:latin typeface="+mn-lt"/>
              </a:rPr>
              <a:t>801-696-4866</a:t>
            </a:r>
          </a:p>
        </p:txBody>
      </p:sp>
      <p:pic>
        <p:nvPicPr>
          <p:cNvPr id="11469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3213" y="1524000"/>
            <a:ext cx="60960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TextBox 6"/>
          <p:cNvSpPr txBox="1">
            <a:spLocks noChangeArrowheads="1"/>
          </p:cNvSpPr>
          <p:nvPr/>
        </p:nvSpPr>
        <p:spPr bwMode="auto">
          <a:xfrm>
            <a:off x="1356519" y="500856"/>
            <a:ext cx="6477000" cy="830263"/>
          </a:xfrm>
          <a:prstGeom prst="rect">
            <a:avLst/>
          </a:prstGeom>
          <a:solidFill>
            <a:schemeClr val="accent1">
              <a:lumMod val="75000"/>
            </a:schemeClr>
          </a:solidFill>
          <a:ln>
            <a:noFill/>
          </a:ln>
        </p:spPr>
        <p:txBody>
          <a:bodyPr>
            <a:spAutoFit/>
          </a:bodyPr>
          <a:lstStyle>
            <a:lvl1pPr>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pPr algn="ctr"/>
            <a:r>
              <a:rPr lang="en-US" altLang="en-US" sz="4800" dirty="0">
                <a:solidFill>
                  <a:schemeClr val="tx1"/>
                </a:solidFill>
              </a:rPr>
              <a:t>THANK YOU!!!</a:t>
            </a:r>
          </a:p>
        </p:txBody>
      </p:sp>
      <p:pic>
        <p:nvPicPr>
          <p:cNvPr id="11469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23038" y="6232525"/>
            <a:ext cx="262096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0500" y="190500"/>
            <a:ext cx="8801100" cy="990600"/>
          </a:xfrm>
          <a:solidFill>
            <a:schemeClr val="accent1">
              <a:lumMod val="75000"/>
            </a:schemeClr>
          </a:solidFill>
        </p:spPr>
        <p:txBody>
          <a:bodyPr>
            <a:noAutofit/>
          </a:bodyPr>
          <a:lstStyle/>
          <a:p>
            <a:pPr algn="ctr" fontAlgn="auto">
              <a:spcAft>
                <a:spcPts val="0"/>
              </a:spcAft>
              <a:defRPr/>
            </a:pPr>
            <a:r>
              <a:rPr lang="en-US" sz="2800" dirty="0"/>
              <a:t>Training Your Brain to See A Different Perspective</a:t>
            </a:r>
          </a:p>
        </p:txBody>
      </p:sp>
      <p:sp>
        <p:nvSpPr>
          <p:cNvPr id="6" name="Content Placeholder 2"/>
          <p:cNvSpPr>
            <a:spLocks noGrp="1"/>
          </p:cNvSpPr>
          <p:nvPr>
            <p:ph sz="quarter" idx="1"/>
          </p:nvPr>
        </p:nvSpPr>
        <p:spPr>
          <a:xfrm>
            <a:off x="228600" y="1295400"/>
            <a:ext cx="8613775" cy="1241425"/>
          </a:xfrm>
          <a:ln/>
        </p:spPr>
        <p:txBody>
          <a:bodyPr/>
          <a:lstStyle/>
          <a:p>
            <a:pPr>
              <a:buFont typeface="Wingdings" panose="05000000000000000000" pitchFamily="2" charset="2"/>
              <a:buNone/>
            </a:pPr>
            <a:r>
              <a:rPr lang="en-US" altLang="en-US" cap="small" dirty="0">
                <a:solidFill>
                  <a:schemeClr val="bg1"/>
                </a:solidFill>
              </a:rPr>
              <a:t>Focus on the picture below and see how many descriptions, phrases, labels you can come up with in 30 seconds   (ignore grammar – go for speed!)</a:t>
            </a:r>
          </a:p>
          <a:p>
            <a:r>
              <a:rPr lang="en-US" altLang="en-US" cap="small" dirty="0">
                <a:solidFill>
                  <a:schemeClr val="bg1"/>
                </a:solidFill>
              </a:rPr>
              <a:t>+3 points for every positive (and true) descriptor and +1 for every negative one</a:t>
            </a:r>
          </a:p>
        </p:txBody>
      </p:sp>
      <p:pic>
        <p:nvPicPr>
          <p:cNvPr id="7" name="Picture 2" descr="http://womenonthefence.com/wp-content/uploads/2011/10/dirty-dishes.jpg">
            <a:hlinkClick r:id="rId3"/>
          </p:cNvPr>
          <p:cNvPicPr>
            <a:picLocks noChangeAspect="1" noChangeArrowheads="1"/>
          </p:cNvPicPr>
          <p:nvPr/>
        </p:nvPicPr>
        <p:blipFill>
          <a:blip r:embed="rId4" cstate="print"/>
          <a:srcRect/>
          <a:stretch>
            <a:fillRect/>
          </a:stretch>
        </p:blipFill>
        <p:spPr bwMode="auto">
          <a:xfrm>
            <a:off x="457200" y="2895600"/>
            <a:ext cx="4952999" cy="3285002"/>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a:spLocks noChangeArrowheads="1"/>
          </p:cNvSpPr>
          <p:nvPr/>
        </p:nvSpPr>
        <p:spPr bwMode="auto">
          <a:xfrm>
            <a:off x="5641975" y="2895600"/>
            <a:ext cx="32004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pPr eaLnBrk="1" hangingPunct="1"/>
            <a:r>
              <a:rPr lang="en-US" altLang="en-US" sz="1800" cap="small" dirty="0">
                <a:solidFill>
                  <a:schemeClr val="tx1"/>
                </a:solidFill>
                <a:latin typeface="+mn-lt"/>
                <a:cs typeface="Arial" panose="020B0604020202020204" pitchFamily="34" charset="0"/>
              </a:rPr>
              <a:t>Research shows that people who have a positive to negative ratio of 3:1 are more optimistic and happier.</a:t>
            </a:r>
          </a:p>
          <a:p>
            <a:pPr eaLnBrk="1" hangingPunct="1"/>
            <a:endParaRPr lang="en-US" altLang="en-US" sz="1800" cap="small" dirty="0">
              <a:solidFill>
                <a:schemeClr val="tx1"/>
              </a:solidFill>
              <a:latin typeface="+mn-lt"/>
              <a:cs typeface="Arial" panose="020B0604020202020204" pitchFamily="34" charset="0"/>
            </a:endParaRPr>
          </a:p>
          <a:p>
            <a:pPr eaLnBrk="1" hangingPunct="1"/>
            <a:r>
              <a:rPr lang="en-US" altLang="en-US" sz="1800" cap="small" dirty="0">
                <a:solidFill>
                  <a:schemeClr val="tx1"/>
                </a:solidFill>
                <a:latin typeface="+mn-lt"/>
                <a:cs typeface="Arial" panose="020B0604020202020204" pitchFamily="34" charset="0"/>
              </a:rPr>
              <a:t>Try to balance every piece of bad news with 3 pieces of </a:t>
            </a:r>
            <a:r>
              <a:rPr lang="en-US" altLang="en-US" sz="1800" u="sng" cap="small" dirty="0">
                <a:solidFill>
                  <a:schemeClr val="tx1"/>
                </a:solidFill>
                <a:latin typeface="+mn-lt"/>
                <a:cs typeface="Arial" panose="020B0604020202020204" pitchFamily="34" charset="0"/>
              </a:rPr>
              <a:t>good</a:t>
            </a:r>
            <a:r>
              <a:rPr lang="en-US" altLang="en-US" sz="1800" cap="small" dirty="0">
                <a:solidFill>
                  <a:schemeClr val="tx1"/>
                </a:solidFill>
                <a:latin typeface="+mn-lt"/>
                <a:cs typeface="Arial" panose="020B0604020202020204" pitchFamily="34" charset="0"/>
              </a:rPr>
              <a:t> news.</a:t>
            </a:r>
          </a:p>
          <a:p>
            <a:pPr eaLnBrk="1" hangingPunct="1"/>
            <a:endParaRPr lang="en-US" altLang="en-US" sz="1800" cap="small" dirty="0">
              <a:solidFill>
                <a:schemeClr val="tx1"/>
              </a:solidFill>
              <a:latin typeface="+mn-lt"/>
              <a:cs typeface="Arial" panose="020B0604020202020204" pitchFamily="34" charset="0"/>
            </a:endParaRPr>
          </a:p>
          <a:p>
            <a:pPr eaLnBrk="1" hangingPunct="1"/>
            <a:r>
              <a:rPr lang="en-US" altLang="en-US" sz="1800" b="1" cap="small" dirty="0">
                <a:solidFill>
                  <a:schemeClr val="tx1"/>
                </a:solidFill>
                <a:latin typeface="+mn-lt"/>
                <a:cs typeface="Arial" panose="020B0604020202020204" pitchFamily="34" charset="0"/>
              </a:rPr>
              <a:t>Seek out the positives!</a:t>
            </a:r>
          </a:p>
        </p:txBody>
      </p:sp>
      <p:pic>
        <p:nvPicPr>
          <p:cNvPr id="9"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3237" y="6019800"/>
            <a:ext cx="2128838" cy="50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fld id="{5689ADC7-22FC-41B3-9C93-1F28E4259B23}" type="slidenum">
              <a:rPr lang="en-US" altLang="en-US" sz="1100" smtClean="0">
                <a:solidFill>
                  <a:schemeClr val="tx2"/>
                </a:solidFill>
              </a:rPr>
              <a:pPr/>
              <a:t>5</a:t>
            </a:fld>
            <a:endParaRPr lang="en-US" altLang="en-US" sz="1100">
              <a:solidFill>
                <a:schemeClr val="tx2"/>
              </a:solidFill>
            </a:endParaRPr>
          </a:p>
        </p:txBody>
      </p:sp>
      <p:pic>
        <p:nvPicPr>
          <p:cNvPr id="5" name="Picture 2" descr="https://encrypted-tbn3.gstatic.com/images?q=tbn:ANd9GcQZq9JztB331yphAg7HSs98n8JT_yRvIz0PBVHDduV_XGVeZzBh">
            <a:hlinkClick r:id="rId3"/>
          </p:cNvPr>
          <p:cNvPicPr>
            <a:picLocks noChangeAspect="1" noChangeArrowheads="1"/>
          </p:cNvPicPr>
          <p:nvPr/>
        </p:nvPicPr>
        <p:blipFill>
          <a:blip r:embed="rId4" cstate="print"/>
          <a:srcRect/>
          <a:stretch>
            <a:fillRect/>
          </a:stretch>
        </p:blipFill>
        <p:spPr bwMode="auto">
          <a:xfrm>
            <a:off x="3127472" y="2819400"/>
            <a:ext cx="2206528" cy="2175387"/>
          </a:xfrm>
          <a:prstGeom prst="rect">
            <a:avLst/>
          </a:prstGeom>
          <a:ln>
            <a:noFill/>
          </a:ln>
          <a:effectLst>
            <a:softEdge rad="112500"/>
          </a:effectLst>
        </p:spPr>
      </p:pic>
      <p:sp>
        <p:nvSpPr>
          <p:cNvPr id="6" name="Title 1"/>
          <p:cNvSpPr>
            <a:spLocks noGrp="1"/>
          </p:cNvSpPr>
          <p:nvPr>
            <p:ph type="title"/>
          </p:nvPr>
        </p:nvSpPr>
        <p:spPr>
          <a:xfrm>
            <a:off x="295275" y="95346"/>
            <a:ext cx="8543925" cy="887412"/>
          </a:xfrm>
          <a:solidFill>
            <a:schemeClr val="accent1">
              <a:lumMod val="75000"/>
            </a:schemeClr>
          </a:solidFill>
        </p:spPr>
        <p:txBody>
          <a:bodyPr/>
          <a:lstStyle/>
          <a:p>
            <a:pPr fontAlgn="auto">
              <a:spcAft>
                <a:spcPts val="0"/>
              </a:spcAft>
              <a:defRPr/>
            </a:pPr>
            <a:r>
              <a:rPr lang="en-US" dirty="0"/>
              <a:t>Your Reality is Your </a:t>
            </a:r>
            <a:r>
              <a:rPr lang="en-US" i="1" dirty="0"/>
              <a:t>Choice</a:t>
            </a:r>
          </a:p>
        </p:txBody>
      </p:sp>
      <p:sp>
        <p:nvSpPr>
          <p:cNvPr id="7" name="Content Placeholder 2"/>
          <p:cNvSpPr>
            <a:spLocks noGrp="1"/>
          </p:cNvSpPr>
          <p:nvPr>
            <p:ph sz="quarter" idx="1"/>
          </p:nvPr>
        </p:nvSpPr>
        <p:spPr>
          <a:xfrm>
            <a:off x="90488" y="990600"/>
            <a:ext cx="8610600" cy="5791200"/>
          </a:xfrm>
        </p:spPr>
        <p:txBody>
          <a:bodyPr rtlCol="0">
            <a:normAutofit lnSpcReduction="10000"/>
          </a:bodyPr>
          <a:lstStyle/>
          <a:p>
            <a:pPr fontAlgn="auto">
              <a:defRPr/>
            </a:pPr>
            <a:r>
              <a:rPr lang="en-US" altLang="en-US" sz="2600" cap="small" dirty="0">
                <a:solidFill>
                  <a:schemeClr val="bg1"/>
                </a:solidFill>
              </a:rPr>
              <a:t>The human brain receives </a:t>
            </a:r>
            <a:r>
              <a:rPr lang="en-US" altLang="en-US" sz="2600" i="1" cap="small" dirty="0">
                <a:solidFill>
                  <a:schemeClr val="bg1"/>
                </a:solidFill>
              </a:rPr>
              <a:t>11 million</a:t>
            </a:r>
            <a:r>
              <a:rPr lang="en-US" altLang="en-US" sz="2600" cap="small" dirty="0">
                <a:solidFill>
                  <a:schemeClr val="bg1"/>
                </a:solidFill>
              </a:rPr>
              <a:t> pieces of information every second from our environment, but can only process </a:t>
            </a:r>
            <a:r>
              <a:rPr lang="en-US" altLang="en-US" sz="2600" i="1" cap="small" dirty="0">
                <a:solidFill>
                  <a:schemeClr val="bg1"/>
                </a:solidFill>
              </a:rPr>
              <a:t>40 bits per second</a:t>
            </a:r>
            <a:r>
              <a:rPr lang="en-US" altLang="en-US" sz="2600" cap="small" dirty="0">
                <a:solidFill>
                  <a:schemeClr val="bg1"/>
                </a:solidFill>
              </a:rPr>
              <a:t>.</a:t>
            </a:r>
          </a:p>
          <a:p>
            <a:pPr fontAlgn="auto">
              <a:buFont typeface="Wingdings" panose="05000000000000000000" pitchFamily="2" charset="2"/>
              <a:buNone/>
              <a:defRPr/>
            </a:pPr>
            <a:endParaRPr lang="en-US" altLang="en-US" sz="800" cap="small" dirty="0">
              <a:solidFill>
                <a:schemeClr val="bg2">
                  <a:lumMod val="75000"/>
                </a:schemeClr>
              </a:solidFill>
            </a:endParaRPr>
          </a:p>
          <a:p>
            <a:pPr fontAlgn="auto">
              <a:defRPr/>
            </a:pPr>
            <a:endParaRPr lang="en-US" altLang="en-US" sz="2600" dirty="0">
              <a:solidFill>
                <a:schemeClr val="bg2">
                  <a:lumMod val="75000"/>
                </a:schemeClr>
              </a:solidFill>
            </a:endParaRPr>
          </a:p>
          <a:p>
            <a:pPr fontAlgn="auto">
              <a:defRPr/>
            </a:pPr>
            <a:endParaRPr lang="en-US" altLang="en-US" sz="2600" dirty="0">
              <a:solidFill>
                <a:schemeClr val="bg2">
                  <a:lumMod val="75000"/>
                </a:schemeClr>
              </a:solidFill>
            </a:endParaRPr>
          </a:p>
          <a:p>
            <a:pPr fontAlgn="auto">
              <a:defRPr/>
            </a:pPr>
            <a:endParaRPr lang="en-US" altLang="en-US" sz="2600" dirty="0">
              <a:solidFill>
                <a:schemeClr val="bg2">
                  <a:lumMod val="75000"/>
                </a:schemeClr>
              </a:solidFill>
            </a:endParaRPr>
          </a:p>
          <a:p>
            <a:pPr fontAlgn="auto">
              <a:defRPr/>
            </a:pPr>
            <a:endParaRPr lang="en-US" altLang="en-US" sz="2600" dirty="0">
              <a:solidFill>
                <a:schemeClr val="bg2">
                  <a:lumMod val="75000"/>
                </a:schemeClr>
              </a:solidFill>
            </a:endParaRPr>
          </a:p>
          <a:p>
            <a:pPr fontAlgn="auto">
              <a:defRPr/>
            </a:pPr>
            <a:endParaRPr lang="en-US" altLang="en-US" sz="2600" cap="small" dirty="0">
              <a:solidFill>
                <a:schemeClr val="bg2">
                  <a:lumMod val="75000"/>
                </a:schemeClr>
              </a:solidFill>
            </a:endParaRPr>
          </a:p>
          <a:p>
            <a:pPr fontAlgn="auto">
              <a:defRPr/>
            </a:pPr>
            <a:r>
              <a:rPr lang="en-US" altLang="en-US" sz="2600" cap="small" dirty="0">
                <a:solidFill>
                  <a:schemeClr val="bg1"/>
                </a:solidFill>
              </a:rPr>
              <a:t>We get to </a:t>
            </a:r>
            <a:r>
              <a:rPr lang="en-US" altLang="en-US" sz="2600" i="1" cap="small" dirty="0">
                <a:solidFill>
                  <a:schemeClr val="bg1"/>
                </a:solidFill>
              </a:rPr>
              <a:t>choose</a:t>
            </a:r>
            <a:r>
              <a:rPr lang="en-US" altLang="en-US" sz="2600" cap="small" dirty="0">
                <a:solidFill>
                  <a:schemeClr val="bg1"/>
                </a:solidFill>
              </a:rPr>
              <a:t> what we focus on and what to dismiss or ignore </a:t>
            </a:r>
            <a:r>
              <a:rPr lang="en-US" altLang="en-US" i="1" cap="small" dirty="0">
                <a:solidFill>
                  <a:schemeClr val="bg1"/>
                </a:solidFill>
              </a:rPr>
              <a:t>(but our brains are wired to focus on threats!)</a:t>
            </a:r>
          </a:p>
          <a:p>
            <a:pPr fontAlgn="auto">
              <a:defRPr/>
            </a:pPr>
            <a:r>
              <a:rPr lang="en-US" altLang="en-US" sz="2600" cap="small" dirty="0">
                <a:solidFill>
                  <a:schemeClr val="bg1"/>
                </a:solidFill>
              </a:rPr>
              <a:t>Your reality is a </a:t>
            </a:r>
            <a:r>
              <a:rPr lang="en-US" altLang="en-US" sz="2600" b="1" u="sng" cap="small" dirty="0">
                <a:solidFill>
                  <a:schemeClr val="bg1"/>
                </a:solidFill>
              </a:rPr>
              <a:t>choice</a:t>
            </a:r>
            <a:r>
              <a:rPr lang="en-US" altLang="en-US" sz="2600" cap="small" dirty="0">
                <a:solidFill>
                  <a:schemeClr val="bg1"/>
                </a:solidFill>
              </a:rPr>
              <a:t> – what you choose to focus on shapes how you see and understand your world.</a:t>
            </a:r>
            <a:endParaRPr lang="en-US" altLang="en-US" sz="2600" b="1" u="sng" cap="small" dirty="0">
              <a:solidFill>
                <a:schemeClr val="bg1"/>
              </a:solidFill>
            </a:endParaRPr>
          </a:p>
        </p:txBody>
      </p:sp>
      <p:sp>
        <p:nvSpPr>
          <p:cNvPr id="8" name="TextBox 7"/>
          <p:cNvSpPr txBox="1">
            <a:spLocks noChangeArrowheads="1"/>
          </p:cNvSpPr>
          <p:nvPr/>
        </p:nvSpPr>
        <p:spPr bwMode="auto">
          <a:xfrm rot="-726724">
            <a:off x="-1588" y="2598738"/>
            <a:ext cx="2362201"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pPr algn="ctr" eaLnBrk="1" hangingPunct="1"/>
            <a:r>
              <a:rPr lang="en-US" altLang="en-US" sz="2400" dirty="0">
                <a:solidFill>
                  <a:schemeClr val="tx2"/>
                </a:solidFill>
                <a:latin typeface="Aharoni" panose="02010803020104030203" pitchFamily="2" charset="-79"/>
                <a:cs typeface="Aharoni" panose="02010803020104030203" pitchFamily="2" charset="-79"/>
              </a:rPr>
              <a:t>The Tradeoff:</a:t>
            </a:r>
          </a:p>
          <a:p>
            <a:pPr algn="ctr" eaLnBrk="1" hangingPunct="1"/>
            <a:r>
              <a:rPr lang="en-US" altLang="en-US" sz="2400" dirty="0">
                <a:solidFill>
                  <a:schemeClr val="tx1"/>
                </a:solidFill>
                <a:latin typeface="Arial Narrow" panose="020B0606020202030204" pitchFamily="34" charset="0"/>
                <a:cs typeface="Arial" panose="020B0604020202020204" pitchFamily="34" charset="0"/>
              </a:rPr>
              <a:t>I think about </a:t>
            </a:r>
            <a:r>
              <a:rPr lang="en-US" altLang="en-US" sz="2400" dirty="0">
                <a:solidFill>
                  <a:srgbClr val="FF0000"/>
                </a:solidFill>
                <a:latin typeface="Arial Narrow" panose="020B0606020202030204" pitchFamily="34" charset="0"/>
                <a:cs typeface="Arial" panose="020B0604020202020204" pitchFamily="34" charset="0"/>
              </a:rPr>
              <a:t>negatives</a:t>
            </a:r>
            <a:r>
              <a:rPr lang="en-US" altLang="en-US" sz="2400" dirty="0">
                <a:solidFill>
                  <a:schemeClr val="tx1"/>
                </a:solidFill>
                <a:latin typeface="Arial Narrow" panose="020B0606020202030204" pitchFamily="34" charset="0"/>
                <a:cs typeface="Arial" panose="020B0604020202020204" pitchFamily="34" charset="0"/>
              </a:rPr>
              <a:t>, and the less </a:t>
            </a:r>
            <a:r>
              <a:rPr lang="en-US" altLang="en-US" sz="2400" dirty="0">
                <a:solidFill>
                  <a:srgbClr val="006600"/>
                </a:solidFill>
                <a:latin typeface="Arial Narrow" panose="020B0606020202030204" pitchFamily="34" charset="0"/>
                <a:cs typeface="Arial" panose="020B0604020202020204" pitchFamily="34" charset="0"/>
              </a:rPr>
              <a:t>positives</a:t>
            </a:r>
            <a:r>
              <a:rPr lang="en-US" altLang="en-US" sz="2400" dirty="0">
                <a:solidFill>
                  <a:schemeClr val="tx1"/>
                </a:solidFill>
                <a:latin typeface="Arial Narrow" panose="020B0606020202030204" pitchFamily="34" charset="0"/>
                <a:cs typeface="Arial" panose="020B0604020202020204" pitchFamily="34" charset="0"/>
              </a:rPr>
              <a:t> I  see….</a:t>
            </a:r>
            <a:r>
              <a:rPr lang="en-US" altLang="en-US" sz="2400" b="1" dirty="0">
                <a:solidFill>
                  <a:schemeClr val="tx1"/>
                </a:solidFill>
                <a:latin typeface="Arial Black" panose="020B0A04020102020204" pitchFamily="34" charset="0"/>
                <a:cs typeface="Arial" panose="020B0604020202020204" pitchFamily="34" charset="0"/>
              </a:rPr>
              <a:t>OR</a:t>
            </a:r>
            <a:endParaRPr lang="en-US" altLang="en-US" sz="2400" dirty="0">
              <a:solidFill>
                <a:schemeClr val="tx1"/>
              </a:solidFill>
              <a:latin typeface="Arial Narrow" panose="020B0606020202030204" pitchFamily="34" charset="0"/>
              <a:cs typeface="Arial" panose="020B0604020202020204" pitchFamily="34" charset="0"/>
            </a:endParaRPr>
          </a:p>
        </p:txBody>
      </p:sp>
      <p:sp>
        <p:nvSpPr>
          <p:cNvPr id="9" name="TextBox 8"/>
          <p:cNvSpPr txBox="1">
            <a:spLocks noChangeArrowheads="1"/>
          </p:cNvSpPr>
          <p:nvPr/>
        </p:nvSpPr>
        <p:spPr bwMode="auto">
          <a:xfrm rot="823925">
            <a:off x="6351588" y="2657475"/>
            <a:ext cx="2844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pPr algn="ctr" eaLnBrk="1" hangingPunct="1"/>
            <a:r>
              <a:rPr lang="en-US" altLang="en-US" sz="2400" b="1" i="1" dirty="0">
                <a:solidFill>
                  <a:schemeClr val="tx2"/>
                </a:solidFill>
                <a:latin typeface="Arial Narrow" panose="020B0606020202030204" pitchFamily="34" charset="0"/>
                <a:cs typeface="Arial" panose="020B0604020202020204" pitchFamily="34" charset="0"/>
              </a:rPr>
              <a:t>Change my mindset  </a:t>
            </a:r>
            <a:r>
              <a:rPr lang="en-US" altLang="en-US" sz="2400" dirty="0">
                <a:solidFill>
                  <a:schemeClr val="tx1"/>
                </a:solidFill>
                <a:latin typeface="Arial Narrow" panose="020B0606020202030204" pitchFamily="34" charset="0"/>
                <a:cs typeface="Arial" panose="020B0604020202020204" pitchFamily="34" charset="0"/>
              </a:rPr>
              <a:t>and</a:t>
            </a:r>
            <a:r>
              <a:rPr lang="en-US" altLang="en-US" sz="2400" b="1" dirty="0">
                <a:solidFill>
                  <a:schemeClr val="tx1"/>
                </a:solidFill>
                <a:latin typeface="Arial Narrow" panose="020B0606020202030204" pitchFamily="34" charset="0"/>
                <a:cs typeface="Arial" panose="020B0604020202020204" pitchFamily="34" charset="0"/>
              </a:rPr>
              <a:t> </a:t>
            </a:r>
            <a:r>
              <a:rPr lang="en-US" altLang="en-US" sz="2400" b="1" i="1" u="sng" dirty="0">
                <a:solidFill>
                  <a:schemeClr val="tx1"/>
                </a:solidFill>
                <a:latin typeface="Arial Narrow" panose="020B0606020202030204" pitchFamily="34" charset="0"/>
                <a:cs typeface="Arial" panose="020B0604020202020204" pitchFamily="34" charset="0"/>
              </a:rPr>
              <a:t>choose</a:t>
            </a:r>
            <a:r>
              <a:rPr lang="en-US" altLang="en-US" sz="2400" b="1" dirty="0">
                <a:solidFill>
                  <a:schemeClr val="tx1"/>
                </a:solidFill>
                <a:latin typeface="Arial Narrow" panose="020B0606020202030204" pitchFamily="34" charset="0"/>
                <a:cs typeface="Arial" panose="020B0604020202020204" pitchFamily="34" charset="0"/>
              </a:rPr>
              <a:t> </a:t>
            </a:r>
            <a:r>
              <a:rPr lang="en-US" altLang="en-US" sz="2400" dirty="0">
                <a:solidFill>
                  <a:schemeClr val="tx1"/>
                </a:solidFill>
                <a:latin typeface="Arial Narrow" panose="020B0606020202030204" pitchFamily="34" charset="0"/>
                <a:cs typeface="Arial" panose="020B0604020202020204" pitchFamily="34" charset="0"/>
              </a:rPr>
              <a:t>to think about more </a:t>
            </a:r>
            <a:r>
              <a:rPr lang="en-US" altLang="en-US" sz="2400" dirty="0">
                <a:solidFill>
                  <a:srgbClr val="006600"/>
                </a:solidFill>
                <a:latin typeface="Arial Narrow" panose="020B0606020202030204" pitchFamily="34" charset="0"/>
                <a:cs typeface="Arial" panose="020B0604020202020204" pitchFamily="34" charset="0"/>
              </a:rPr>
              <a:t>positives </a:t>
            </a:r>
            <a:r>
              <a:rPr lang="en-US" altLang="en-US" sz="2400" dirty="0">
                <a:solidFill>
                  <a:schemeClr val="tx1"/>
                </a:solidFill>
                <a:latin typeface="Arial Narrow" panose="020B0606020202030204" pitchFamily="34" charset="0"/>
                <a:cs typeface="Arial" panose="020B0604020202020204" pitchFamily="34" charset="0"/>
              </a:rPr>
              <a:t>around me!</a:t>
            </a:r>
          </a:p>
        </p:txBody>
      </p:sp>
      <p:pic>
        <p:nvPicPr>
          <p:cNvPr id="11" name="Picture 8" descr="http://decortalk.dcgstores.com/wp-content/uploads/2014/04/large-buffet-table-setup.jpg"/>
          <p:cNvPicPr>
            <a:picLocks noChangeAspect="1" noChangeArrowheads="1"/>
          </p:cNvPicPr>
          <p:nvPr/>
        </p:nvPicPr>
        <p:blipFill>
          <a:blip r:embed="rId5"/>
          <a:srcRect/>
          <a:stretch>
            <a:fillRect/>
          </a:stretch>
        </p:blipFill>
        <p:spPr bwMode="auto">
          <a:xfrm>
            <a:off x="2300288" y="2540512"/>
            <a:ext cx="4191000" cy="2454275"/>
          </a:xfrm>
          <a:prstGeom prst="rect">
            <a:avLst/>
          </a:prstGeom>
          <a:ln>
            <a:noFill/>
          </a:ln>
          <a:effectLst>
            <a:outerShdw blurRad="190500" algn="tl" rotWithShape="0">
              <a:srgbClr val="000000">
                <a:alpha val="70000"/>
              </a:srgbClr>
            </a:outerShdw>
          </a:effectLst>
        </p:spPr>
      </p:pic>
      <p:pic>
        <p:nvPicPr>
          <p:cNvPr id="10"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6390506"/>
            <a:ext cx="1714500" cy="40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10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a:spLocks noGrp="1"/>
          </p:cNvSpPr>
          <p:nvPr>
            <p:ph type="title"/>
          </p:nvPr>
        </p:nvSpPr>
        <p:spPr>
          <a:xfrm>
            <a:off x="152400" y="152400"/>
            <a:ext cx="8153400" cy="457200"/>
          </a:xfrm>
          <a:solidFill>
            <a:schemeClr val="accent1">
              <a:lumMod val="75000"/>
            </a:schemeClr>
          </a:solidFill>
        </p:spPr>
        <p:txBody>
          <a:bodyPr>
            <a:normAutofit fontScale="90000"/>
          </a:bodyPr>
          <a:lstStyle/>
          <a:p>
            <a:pPr fontAlgn="auto">
              <a:spcAft>
                <a:spcPts val="0"/>
              </a:spcAft>
              <a:defRPr/>
            </a:pPr>
            <a:r>
              <a:rPr lang="en-US" altLang="en-US" sz="2800" dirty="0"/>
              <a:t>Risk and Protective Factors Cartoon</a:t>
            </a:r>
          </a:p>
        </p:txBody>
      </p:sp>
      <p:pic>
        <p:nvPicPr>
          <p:cNvPr id="3" name="Picture 2" descr="Chaotic Family.tif"/>
          <p:cNvPicPr>
            <a:picLocks noChangeAspect="1"/>
          </p:cNvPicPr>
          <p:nvPr/>
        </p:nvPicPr>
        <p:blipFill rotWithShape="1">
          <a:blip r:embed="rId3"/>
          <a:srcRect b="4234"/>
          <a:stretch/>
        </p:blipFill>
        <p:spPr>
          <a:xfrm>
            <a:off x="1050926" y="705469"/>
            <a:ext cx="6723062" cy="5554044"/>
          </a:xfrm>
          <a:prstGeom prst="rect">
            <a:avLst/>
          </a:prstGeom>
          <a:noFill/>
          <a:ln>
            <a:solidFill>
              <a:srgbClr val="000000"/>
            </a:solidFill>
          </a:ln>
          <a:effectLst>
            <a:outerShdw blurRad="50800" dist="38100" dir="2700000" algn="tl" rotWithShape="0">
              <a:prstClr val="black">
                <a:alpha val="40000"/>
              </a:prstClr>
            </a:outerShdw>
          </a:effectLst>
        </p:spPr>
      </p:pic>
      <p:pic>
        <p:nvPicPr>
          <p:cNvPr id="7270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326919"/>
            <a:ext cx="2128838" cy="50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685800"/>
          </a:xfrm>
          <a:solidFill>
            <a:schemeClr val="accent1">
              <a:lumMod val="75000"/>
            </a:schemeClr>
          </a:solidFill>
        </p:spPr>
        <p:txBody>
          <a:bodyPr/>
          <a:lstStyle/>
          <a:p>
            <a:r>
              <a:rPr lang="en-US" dirty="0"/>
              <a:t>Understanding Trauma</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827"/>
          <a:stretch/>
        </p:blipFill>
        <p:spPr>
          <a:xfrm rot="20522024">
            <a:off x="568231" y="1744769"/>
            <a:ext cx="3474270" cy="275135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6735" y="1398578"/>
            <a:ext cx="4081465" cy="344373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2" b="21053"/>
          <a:stretch/>
        </p:blipFill>
        <p:spPr>
          <a:xfrm>
            <a:off x="1447800" y="4403464"/>
            <a:ext cx="4286250" cy="2286000"/>
          </a:xfrm>
          <a:prstGeom prst="rect">
            <a:avLst/>
          </a:prstGeom>
        </p:spPr>
      </p:pic>
      <p:pic>
        <p:nvPicPr>
          <p:cNvPr id="9"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9069" y="6119552"/>
            <a:ext cx="2509838"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1594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2"/>
          <p:cNvSpPr>
            <a:spLocks noGrp="1"/>
          </p:cNvSpPr>
          <p:nvPr>
            <p:ph type="title"/>
          </p:nvPr>
        </p:nvSpPr>
        <p:spPr>
          <a:xfrm>
            <a:off x="285750" y="261938"/>
            <a:ext cx="8229600" cy="685800"/>
          </a:xfrm>
          <a:solidFill>
            <a:schemeClr val="accent1">
              <a:lumMod val="75000"/>
            </a:schemeClr>
          </a:solidFill>
        </p:spPr>
        <p:txBody>
          <a:bodyPr>
            <a:normAutofit fontScale="90000"/>
          </a:bodyPr>
          <a:lstStyle/>
          <a:p>
            <a:pPr fontAlgn="auto">
              <a:spcAft>
                <a:spcPts val="0"/>
              </a:spcAft>
              <a:defRPr/>
            </a:pPr>
            <a:r>
              <a:rPr lang="en-US" altLang="en-US" dirty="0">
                <a:latin typeface="+mn-lt"/>
              </a:rPr>
              <a:t>ACES – Adverse Childhood Experiences Study</a:t>
            </a:r>
          </a:p>
        </p:txBody>
      </p:sp>
      <p:sp>
        <p:nvSpPr>
          <p:cNvPr id="56323" name="Content Placeholder 3"/>
          <p:cNvSpPr>
            <a:spLocks noGrp="1"/>
          </p:cNvSpPr>
          <p:nvPr>
            <p:ph idx="1"/>
          </p:nvPr>
        </p:nvSpPr>
        <p:spPr>
          <a:xfrm>
            <a:off x="152400" y="947738"/>
            <a:ext cx="8305800" cy="533400"/>
          </a:xfrm>
          <a:ln/>
        </p:spPr>
        <p:txBody>
          <a:bodyPr/>
          <a:lstStyle/>
          <a:p>
            <a:pPr marL="0" indent="0" algn="ctr">
              <a:buFont typeface="Arial" panose="020B0604020202020204" pitchFamily="34" charset="0"/>
              <a:buNone/>
            </a:pPr>
            <a:r>
              <a:rPr lang="en-US" altLang="en-US" sz="2400" i="1" cap="small" dirty="0">
                <a:solidFill>
                  <a:srgbClr val="5D5763"/>
                </a:solidFill>
              </a:rPr>
              <a:t>Three Types of ACEs:</a:t>
            </a:r>
          </a:p>
        </p:txBody>
      </p:sp>
      <p:grpSp>
        <p:nvGrpSpPr>
          <p:cNvPr id="23" name="Group 22"/>
          <p:cNvGrpSpPr>
            <a:grpSpLocks/>
          </p:cNvGrpSpPr>
          <p:nvPr/>
        </p:nvGrpSpPr>
        <p:grpSpPr bwMode="auto">
          <a:xfrm>
            <a:off x="338138" y="1606242"/>
            <a:ext cx="2133600" cy="2770496"/>
            <a:chOff x="457200" y="2106304"/>
            <a:chExt cx="2133600" cy="2770496"/>
          </a:xfrm>
        </p:grpSpPr>
        <p:sp>
          <p:nvSpPr>
            <p:cNvPr id="6" name="Rectangle 5"/>
            <p:cNvSpPr/>
            <p:nvPr/>
          </p:nvSpPr>
          <p:spPr>
            <a:xfrm>
              <a:off x="726743" y="2106304"/>
              <a:ext cx="1828800" cy="4572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dirty="0">
                  <a:solidFill>
                    <a:schemeClr val="bg1"/>
                  </a:solidFill>
                  <a:latin typeface="Arial Narrow"/>
                  <a:cs typeface="Arial Narrow"/>
                </a:rPr>
                <a:t>Abuse</a:t>
              </a:r>
            </a:p>
          </p:txBody>
        </p:sp>
        <p:sp>
          <p:nvSpPr>
            <p:cNvPr id="56347" name="TextBox 9"/>
            <p:cNvSpPr txBox="1">
              <a:spLocks noChangeArrowheads="1"/>
            </p:cNvSpPr>
            <p:nvPr/>
          </p:nvSpPr>
          <p:spPr bwMode="auto">
            <a:xfrm>
              <a:off x="1219200" y="2819400"/>
              <a:ext cx="1371600" cy="202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pPr eaLnBrk="1" hangingPunct="1"/>
              <a:r>
                <a:rPr lang="en-US" altLang="en-US" sz="2400">
                  <a:solidFill>
                    <a:srgbClr val="542A00"/>
                  </a:solidFill>
                  <a:latin typeface="Arial Narrow" panose="020B0606020202030204" pitchFamily="34" charset="0"/>
                </a:rPr>
                <a:t>Physical</a:t>
              </a:r>
            </a:p>
            <a:p>
              <a:pPr eaLnBrk="1" hangingPunct="1">
                <a:lnSpc>
                  <a:spcPts val="2875"/>
                </a:lnSpc>
                <a:spcBef>
                  <a:spcPts val="3200"/>
                </a:spcBef>
              </a:pPr>
              <a:r>
                <a:rPr lang="en-US" altLang="en-US" sz="2400">
                  <a:solidFill>
                    <a:srgbClr val="542A00"/>
                  </a:solidFill>
                  <a:latin typeface="Arial Narrow" panose="020B0606020202030204" pitchFamily="34" charset="0"/>
                </a:rPr>
                <a:t>Emotional</a:t>
              </a:r>
            </a:p>
            <a:p>
              <a:pPr eaLnBrk="1" hangingPunct="1">
                <a:lnSpc>
                  <a:spcPts val="2875"/>
                </a:lnSpc>
                <a:spcBef>
                  <a:spcPts val="3200"/>
                </a:spcBef>
              </a:pPr>
              <a:r>
                <a:rPr lang="en-US" altLang="en-US" sz="2400">
                  <a:solidFill>
                    <a:srgbClr val="542A00"/>
                  </a:solidFill>
                  <a:latin typeface="Arial Narrow" panose="020B0606020202030204" pitchFamily="34" charset="0"/>
                </a:rPr>
                <a:t>Sexual</a:t>
              </a:r>
            </a:p>
          </p:txBody>
        </p:sp>
        <p:pic>
          <p:nvPicPr>
            <p:cNvPr id="56348" name="Picture 10" descr="AbusePhysica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51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9" name="Picture 13" descr="AbuseEmotiona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429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0" name="Picture 14" descr="AbuseSexual.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191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23"/>
          <p:cNvGrpSpPr>
            <a:grpSpLocks/>
          </p:cNvGrpSpPr>
          <p:nvPr/>
        </p:nvGrpSpPr>
        <p:grpSpPr bwMode="auto">
          <a:xfrm>
            <a:off x="2751138" y="1633538"/>
            <a:ext cx="2228850" cy="1981200"/>
            <a:chOff x="2819400" y="2133600"/>
            <a:chExt cx="2228299" cy="1981200"/>
          </a:xfrm>
        </p:grpSpPr>
        <p:sp>
          <p:nvSpPr>
            <p:cNvPr id="8" name="Rectangle 7"/>
            <p:cNvSpPr/>
            <p:nvPr/>
          </p:nvSpPr>
          <p:spPr>
            <a:xfrm>
              <a:off x="2819400" y="2133600"/>
              <a:ext cx="1821999" cy="4572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dirty="0">
                  <a:solidFill>
                    <a:schemeClr val="bg1"/>
                  </a:solidFill>
                  <a:latin typeface="Arial Narrow"/>
                  <a:cs typeface="Arial Narrow"/>
                </a:rPr>
                <a:t>Neglect</a:t>
              </a:r>
            </a:p>
          </p:txBody>
        </p:sp>
        <p:sp>
          <p:nvSpPr>
            <p:cNvPr id="56341" name="TextBox 11"/>
            <p:cNvSpPr txBox="1">
              <a:spLocks noChangeArrowheads="1"/>
            </p:cNvSpPr>
            <p:nvPr/>
          </p:nvSpPr>
          <p:spPr bwMode="auto">
            <a:xfrm>
              <a:off x="3653118" y="2819400"/>
              <a:ext cx="1394581" cy="12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pPr eaLnBrk="1" hangingPunct="1"/>
              <a:r>
                <a:rPr lang="en-US" altLang="en-US" sz="2400">
                  <a:solidFill>
                    <a:srgbClr val="542A00"/>
                  </a:solidFill>
                  <a:latin typeface="Arial Narrow" panose="020B0606020202030204" pitchFamily="34" charset="0"/>
                </a:rPr>
                <a:t>Physical</a:t>
              </a:r>
            </a:p>
            <a:p>
              <a:pPr eaLnBrk="1" hangingPunct="1">
                <a:lnSpc>
                  <a:spcPts val="2875"/>
                </a:lnSpc>
                <a:spcBef>
                  <a:spcPts val="3200"/>
                </a:spcBef>
              </a:pPr>
              <a:r>
                <a:rPr lang="en-US" altLang="en-US" sz="2400">
                  <a:solidFill>
                    <a:srgbClr val="542A00"/>
                  </a:solidFill>
                  <a:latin typeface="Arial Narrow" panose="020B0606020202030204" pitchFamily="34" charset="0"/>
                </a:rPr>
                <a:t>Emotional</a:t>
              </a:r>
            </a:p>
          </p:txBody>
        </p:sp>
        <p:pic>
          <p:nvPicPr>
            <p:cNvPr id="56342" name="Picture 15" descr="NeglectPHysical.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27051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3" name="Picture 16" descr="NeglectEmotional.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429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24"/>
          <p:cNvGrpSpPr>
            <a:grpSpLocks/>
          </p:cNvGrpSpPr>
          <p:nvPr/>
        </p:nvGrpSpPr>
        <p:grpSpPr bwMode="auto">
          <a:xfrm>
            <a:off x="5043488" y="1676400"/>
            <a:ext cx="3733800" cy="4510970"/>
            <a:chOff x="5105400" y="2133600"/>
            <a:chExt cx="3733800" cy="4281599"/>
          </a:xfrm>
        </p:grpSpPr>
        <p:sp>
          <p:nvSpPr>
            <p:cNvPr id="9" name="Rectangle 8"/>
            <p:cNvSpPr/>
            <p:nvPr/>
          </p:nvSpPr>
          <p:spPr>
            <a:xfrm>
              <a:off x="5105400" y="2133600"/>
              <a:ext cx="3657600" cy="456555"/>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dirty="0">
                  <a:solidFill>
                    <a:schemeClr val="bg1"/>
                  </a:solidFill>
                  <a:latin typeface="Arial Narrow"/>
                  <a:cs typeface="Arial Narrow"/>
                </a:rPr>
                <a:t>Household Challenges</a:t>
              </a:r>
            </a:p>
          </p:txBody>
        </p:sp>
        <p:sp>
          <p:nvSpPr>
            <p:cNvPr id="56332" name="TextBox 12"/>
            <p:cNvSpPr txBox="1">
              <a:spLocks noChangeArrowheads="1"/>
            </p:cNvSpPr>
            <p:nvPr/>
          </p:nvSpPr>
          <p:spPr bwMode="auto">
            <a:xfrm>
              <a:off x="5943600" y="2593613"/>
              <a:ext cx="2895600" cy="376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pPr eaLnBrk="1" hangingPunct="1"/>
              <a:r>
                <a:rPr lang="en-US" altLang="en-US" sz="2400" dirty="0">
                  <a:solidFill>
                    <a:srgbClr val="542A00"/>
                  </a:solidFill>
                  <a:latin typeface="Arial Narrow" panose="020B0606020202030204" pitchFamily="34" charset="0"/>
                </a:rPr>
                <a:t>Mental Illness</a:t>
              </a:r>
            </a:p>
            <a:p>
              <a:pPr eaLnBrk="1" hangingPunct="1">
                <a:lnSpc>
                  <a:spcPts val="2875"/>
                </a:lnSpc>
                <a:spcBef>
                  <a:spcPts val="3200"/>
                </a:spcBef>
              </a:pPr>
              <a:r>
                <a:rPr lang="en-US" altLang="en-US" sz="2400" dirty="0">
                  <a:solidFill>
                    <a:srgbClr val="542A00"/>
                  </a:solidFill>
                  <a:latin typeface="Arial Narrow" panose="020B0606020202030204" pitchFamily="34" charset="0"/>
                </a:rPr>
                <a:t>Caregiver Treated Violently (DV)</a:t>
              </a:r>
            </a:p>
            <a:p>
              <a:pPr eaLnBrk="1" hangingPunct="1">
                <a:lnSpc>
                  <a:spcPts val="2875"/>
                </a:lnSpc>
                <a:spcBef>
                  <a:spcPts val="3200"/>
                </a:spcBef>
              </a:pPr>
              <a:r>
                <a:rPr lang="en-US" altLang="en-US" sz="2400" dirty="0">
                  <a:solidFill>
                    <a:srgbClr val="542A00"/>
                  </a:solidFill>
                  <a:latin typeface="Arial Narrow" panose="020B0606020202030204" pitchFamily="34" charset="0"/>
                </a:rPr>
                <a:t>Divorce</a:t>
              </a:r>
            </a:p>
            <a:p>
              <a:pPr eaLnBrk="1" hangingPunct="1">
                <a:lnSpc>
                  <a:spcPts val="2875"/>
                </a:lnSpc>
                <a:spcBef>
                  <a:spcPts val="3200"/>
                </a:spcBef>
              </a:pPr>
              <a:r>
                <a:rPr lang="en-US" altLang="en-US" sz="2400" dirty="0">
                  <a:solidFill>
                    <a:srgbClr val="542A00"/>
                  </a:solidFill>
                  <a:latin typeface="Arial Narrow" panose="020B0606020202030204" pitchFamily="34" charset="0"/>
                </a:rPr>
                <a:t>Incarcerated Relative</a:t>
              </a:r>
            </a:p>
            <a:p>
              <a:pPr eaLnBrk="1" hangingPunct="1">
                <a:lnSpc>
                  <a:spcPts val="2875"/>
                </a:lnSpc>
                <a:spcBef>
                  <a:spcPts val="3200"/>
                </a:spcBef>
              </a:pPr>
              <a:r>
                <a:rPr lang="en-US" altLang="en-US" sz="2400" dirty="0">
                  <a:solidFill>
                    <a:srgbClr val="542A00"/>
                  </a:solidFill>
                  <a:latin typeface="Arial Narrow" panose="020B0606020202030204" pitchFamily="34" charset="0"/>
                </a:rPr>
                <a:t>Substance Abuse</a:t>
              </a:r>
            </a:p>
          </p:txBody>
        </p:sp>
        <p:pic>
          <p:nvPicPr>
            <p:cNvPr id="56333" name="Picture 17" descr="Mental ILlness.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54613" y="26366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4" name="Picture 18" descr="Mother.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154613" y="3413049"/>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5" name="Picture 19" descr="Divorc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54613" y="4190999"/>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6" name="Picture 20" descr="Incarcerated.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173663" y="4953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7" name="Picture 21" descr="SubstanceAbuse.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154613" y="5729399"/>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6328"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01614" y="6019800"/>
            <a:ext cx="28956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2"/>
          <p:cNvSpPr>
            <a:spLocks noGrp="1"/>
          </p:cNvSpPr>
          <p:nvPr>
            <p:ph type="title"/>
          </p:nvPr>
        </p:nvSpPr>
        <p:spPr>
          <a:xfrm>
            <a:off x="152400" y="240507"/>
            <a:ext cx="8229600" cy="685800"/>
          </a:xfrm>
          <a:solidFill>
            <a:schemeClr val="accent1">
              <a:lumMod val="75000"/>
            </a:schemeClr>
          </a:solidFill>
        </p:spPr>
        <p:txBody>
          <a:bodyPr/>
          <a:lstStyle/>
          <a:p>
            <a:pPr fontAlgn="auto">
              <a:spcAft>
                <a:spcPts val="0"/>
              </a:spcAft>
              <a:defRPr/>
            </a:pPr>
            <a:r>
              <a:rPr lang="en-US" altLang="en-US" dirty="0">
                <a:latin typeface="+mn-lt"/>
              </a:rPr>
              <a:t>How Prevalent Are ACEs?</a:t>
            </a:r>
          </a:p>
        </p:txBody>
      </p:sp>
      <p:sp>
        <p:nvSpPr>
          <p:cNvPr id="58371" name="Content Placeholder 3"/>
          <p:cNvSpPr>
            <a:spLocks noGrp="1"/>
          </p:cNvSpPr>
          <p:nvPr>
            <p:ph idx="1"/>
          </p:nvPr>
        </p:nvSpPr>
        <p:spPr>
          <a:xfrm>
            <a:off x="-1295400" y="946945"/>
            <a:ext cx="8305800" cy="533400"/>
          </a:xfrm>
          <a:ln/>
        </p:spPr>
        <p:txBody>
          <a:bodyPr/>
          <a:lstStyle/>
          <a:p>
            <a:pPr marL="0" indent="0" algn="ctr">
              <a:buFont typeface="Arial" panose="020B0604020202020204" pitchFamily="34" charset="0"/>
              <a:buNone/>
            </a:pPr>
            <a:r>
              <a:rPr lang="en-US" altLang="en-US" i="1" cap="small" dirty="0">
                <a:solidFill>
                  <a:schemeClr val="bg1"/>
                </a:solidFill>
              </a:rPr>
              <a:t>Of 17,000 ACE Study Participants</a:t>
            </a:r>
          </a:p>
        </p:txBody>
      </p:sp>
      <p:pic>
        <p:nvPicPr>
          <p:cNvPr id="58373" name="Picture 4" descr="ACE Pie char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1627982"/>
            <a:ext cx="7464425" cy="494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81763" y="6125767"/>
            <a:ext cx="258445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heme/theme1.xml><?xml version="1.0" encoding="utf-8"?>
<a:theme xmlns:a="http://schemas.openxmlformats.org/drawingml/2006/main" name="Parent ? slide">
  <a:themeElements>
    <a:clrScheme name="Alliance">
      <a:dk1>
        <a:sysClr val="windowText" lastClr="000000"/>
      </a:dk1>
      <a:lt1>
        <a:sysClr val="window" lastClr="FFFFFF"/>
      </a:lt1>
      <a:dk2>
        <a:srgbClr val="495C2A"/>
      </a:dk2>
      <a:lt2>
        <a:srgbClr val="B8BC9B"/>
      </a:lt2>
      <a:accent1>
        <a:srgbClr val="924732"/>
      </a:accent1>
      <a:accent2>
        <a:srgbClr val="E5B982"/>
      </a:accent2>
      <a:accent3>
        <a:srgbClr val="B5AE53"/>
      </a:accent3>
      <a:accent4>
        <a:srgbClr val="848058"/>
      </a:accent4>
      <a:accent5>
        <a:srgbClr val="E8B54D"/>
      </a:accent5>
      <a:accent6>
        <a:srgbClr val="786C71"/>
      </a:accent6>
      <a:hlink>
        <a:srgbClr val="924732"/>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ustom Design 1">
        <a:dk1>
          <a:srgbClr val="000000"/>
        </a:dk1>
        <a:lt1>
          <a:srgbClr val="FFFFFF"/>
        </a:lt1>
        <a:dk2>
          <a:srgbClr val="495C2A"/>
        </a:dk2>
        <a:lt2>
          <a:srgbClr val="B8BC9B"/>
        </a:lt2>
        <a:accent1>
          <a:srgbClr val="924732"/>
        </a:accent1>
        <a:accent2>
          <a:srgbClr val="E5B982"/>
        </a:accent2>
        <a:accent3>
          <a:srgbClr val="FFFFFF"/>
        </a:accent3>
        <a:accent4>
          <a:srgbClr val="000000"/>
        </a:accent4>
        <a:accent5>
          <a:srgbClr val="C7B1AD"/>
        </a:accent5>
        <a:accent6>
          <a:srgbClr val="CFA775"/>
        </a:accent6>
        <a:hlink>
          <a:srgbClr val="924732"/>
        </a:hlink>
        <a:folHlink>
          <a:srgbClr val="B2B2B2"/>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808080"/>
        </a:lt2>
        <a:accent1>
          <a:srgbClr val="7E9E7A"/>
        </a:accent1>
        <a:accent2>
          <a:srgbClr val="666633"/>
        </a:accent2>
        <a:accent3>
          <a:srgbClr val="FFFFFF"/>
        </a:accent3>
        <a:accent4>
          <a:srgbClr val="000000"/>
        </a:accent4>
        <a:accent5>
          <a:srgbClr val="C0CCBE"/>
        </a:accent5>
        <a:accent6>
          <a:srgbClr val="5C5C2D"/>
        </a:accent6>
        <a:hlink>
          <a:srgbClr val="9900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Alliance">
      <a:dk1>
        <a:sysClr val="windowText" lastClr="000000"/>
      </a:dk1>
      <a:lt1>
        <a:sysClr val="window" lastClr="FFFFFF"/>
      </a:lt1>
      <a:dk2>
        <a:srgbClr val="495C2A"/>
      </a:dk2>
      <a:lt2>
        <a:srgbClr val="B8BC9B"/>
      </a:lt2>
      <a:accent1>
        <a:srgbClr val="924732"/>
      </a:accent1>
      <a:accent2>
        <a:srgbClr val="E5B982"/>
      </a:accent2>
      <a:accent3>
        <a:srgbClr val="B5AE53"/>
      </a:accent3>
      <a:accent4>
        <a:srgbClr val="848058"/>
      </a:accent4>
      <a:accent5>
        <a:srgbClr val="E8B54D"/>
      </a:accent5>
      <a:accent6>
        <a:srgbClr val="786C71"/>
      </a:accent6>
      <a:hlink>
        <a:srgbClr val="924732"/>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urse slide">
  <a:themeElements>
    <a:clrScheme name="Alliance">
      <a:dk1>
        <a:sysClr val="windowText" lastClr="000000"/>
      </a:dk1>
      <a:lt1>
        <a:sysClr val="window" lastClr="FFFFFF"/>
      </a:lt1>
      <a:dk2>
        <a:srgbClr val="495C2A"/>
      </a:dk2>
      <a:lt2>
        <a:srgbClr val="B8BC9B"/>
      </a:lt2>
      <a:accent1>
        <a:srgbClr val="924732"/>
      </a:accent1>
      <a:accent2>
        <a:srgbClr val="E5B982"/>
      </a:accent2>
      <a:accent3>
        <a:srgbClr val="B5AE53"/>
      </a:accent3>
      <a:accent4>
        <a:srgbClr val="848058"/>
      </a:accent4>
      <a:accent5>
        <a:srgbClr val="E8B54D"/>
      </a:accent5>
      <a:accent6>
        <a:srgbClr val="786C71"/>
      </a:accent6>
      <a:hlink>
        <a:srgbClr val="924732"/>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an background">
  <a:themeElements>
    <a:clrScheme name="Alliance">
      <a:dk1>
        <a:sysClr val="windowText" lastClr="000000"/>
      </a:dk1>
      <a:lt1>
        <a:sysClr val="window" lastClr="FFFFFF"/>
      </a:lt1>
      <a:dk2>
        <a:srgbClr val="495C2A"/>
      </a:dk2>
      <a:lt2>
        <a:srgbClr val="B8BC9B"/>
      </a:lt2>
      <a:accent1>
        <a:srgbClr val="924732"/>
      </a:accent1>
      <a:accent2>
        <a:srgbClr val="E5B982"/>
      </a:accent2>
      <a:accent3>
        <a:srgbClr val="B5AE53"/>
      </a:accent3>
      <a:accent4>
        <a:srgbClr val="848058"/>
      </a:accent4>
      <a:accent5>
        <a:srgbClr val="E8B54D"/>
      </a:accent5>
      <a:accent6>
        <a:srgbClr val="786C71"/>
      </a:accent6>
      <a:hlink>
        <a:srgbClr val="924732"/>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Green background">
  <a:themeElements>
    <a:clrScheme name="Alliance">
      <a:dk1>
        <a:sysClr val="windowText" lastClr="000000"/>
      </a:dk1>
      <a:lt1>
        <a:sysClr val="window" lastClr="FFFFFF"/>
      </a:lt1>
      <a:dk2>
        <a:srgbClr val="495C2A"/>
      </a:dk2>
      <a:lt2>
        <a:srgbClr val="B8BC9B"/>
      </a:lt2>
      <a:accent1>
        <a:srgbClr val="924732"/>
      </a:accent1>
      <a:accent2>
        <a:srgbClr val="E5B982"/>
      </a:accent2>
      <a:accent3>
        <a:srgbClr val="B5AE53"/>
      </a:accent3>
      <a:accent4>
        <a:srgbClr val="848058"/>
      </a:accent4>
      <a:accent5>
        <a:srgbClr val="E8B54D"/>
      </a:accent5>
      <a:accent6>
        <a:srgbClr val="786C71"/>
      </a:accent6>
      <a:hlink>
        <a:srgbClr val="924732"/>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xt 2">
  <a:themeElements>
    <a:clrScheme name="Alliance-MA 1">
      <a:dk1>
        <a:sysClr val="windowText" lastClr="000000"/>
      </a:dk1>
      <a:lt1>
        <a:sysClr val="window" lastClr="FFFFFF"/>
      </a:lt1>
      <a:dk2>
        <a:srgbClr val="495C2A"/>
      </a:dk2>
      <a:lt2>
        <a:srgbClr val="B8BC9B"/>
      </a:lt2>
      <a:accent1>
        <a:srgbClr val="924732"/>
      </a:accent1>
      <a:accent2>
        <a:srgbClr val="E5B982"/>
      </a:accent2>
      <a:accent3>
        <a:srgbClr val="436681"/>
      </a:accent3>
      <a:accent4>
        <a:srgbClr val="848058"/>
      </a:accent4>
      <a:accent5>
        <a:srgbClr val="E8B54D"/>
      </a:accent5>
      <a:accent6>
        <a:srgbClr val="786C71"/>
      </a:accent6>
      <a:hlink>
        <a:srgbClr val="456F84"/>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ourse slide">
  <a:themeElements>
    <a:clrScheme name="Alliance">
      <a:dk1>
        <a:sysClr val="windowText" lastClr="000000"/>
      </a:dk1>
      <a:lt1>
        <a:sysClr val="window" lastClr="FFFFFF"/>
      </a:lt1>
      <a:dk2>
        <a:srgbClr val="495C2A"/>
      </a:dk2>
      <a:lt2>
        <a:srgbClr val="B8BC9B"/>
      </a:lt2>
      <a:accent1>
        <a:srgbClr val="924732"/>
      </a:accent1>
      <a:accent2>
        <a:srgbClr val="E5B982"/>
      </a:accent2>
      <a:accent3>
        <a:srgbClr val="B5AE53"/>
      </a:accent3>
      <a:accent4>
        <a:srgbClr val="848058"/>
      </a:accent4>
      <a:accent5>
        <a:srgbClr val="E8B54D"/>
      </a:accent5>
      <a:accent6>
        <a:srgbClr val="786C71"/>
      </a:accent6>
      <a:hlink>
        <a:srgbClr val="924732"/>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Tan background">
  <a:themeElements>
    <a:clrScheme name="Alliance">
      <a:dk1>
        <a:sysClr val="windowText" lastClr="000000"/>
      </a:dk1>
      <a:lt1>
        <a:sysClr val="window" lastClr="FFFFFF"/>
      </a:lt1>
      <a:dk2>
        <a:srgbClr val="495C2A"/>
      </a:dk2>
      <a:lt2>
        <a:srgbClr val="B8BC9B"/>
      </a:lt2>
      <a:accent1>
        <a:srgbClr val="924732"/>
      </a:accent1>
      <a:accent2>
        <a:srgbClr val="E5B982"/>
      </a:accent2>
      <a:accent3>
        <a:srgbClr val="B5AE53"/>
      </a:accent3>
      <a:accent4>
        <a:srgbClr val="848058"/>
      </a:accent4>
      <a:accent5>
        <a:srgbClr val="E8B54D"/>
      </a:accent5>
      <a:accent6>
        <a:srgbClr val="786C71"/>
      </a:accent6>
      <a:hlink>
        <a:srgbClr val="924732"/>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Text 2">
  <a:themeElements>
    <a:clrScheme name="Alliance-MA 1">
      <a:dk1>
        <a:sysClr val="windowText" lastClr="000000"/>
      </a:dk1>
      <a:lt1>
        <a:sysClr val="window" lastClr="FFFFFF"/>
      </a:lt1>
      <a:dk2>
        <a:srgbClr val="495C2A"/>
      </a:dk2>
      <a:lt2>
        <a:srgbClr val="B8BC9B"/>
      </a:lt2>
      <a:accent1>
        <a:srgbClr val="924732"/>
      </a:accent1>
      <a:accent2>
        <a:srgbClr val="E5B982"/>
      </a:accent2>
      <a:accent3>
        <a:srgbClr val="436681"/>
      </a:accent3>
      <a:accent4>
        <a:srgbClr val="848058"/>
      </a:accent4>
      <a:accent5>
        <a:srgbClr val="E8B54D"/>
      </a:accent5>
      <a:accent6>
        <a:srgbClr val="786C71"/>
      </a:accent6>
      <a:hlink>
        <a:srgbClr val="456F84"/>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27491</TotalTime>
  <Pages>0</Pages>
  <Words>3421</Words>
  <Characters>0</Characters>
  <Application>Microsoft Office PowerPoint</Application>
  <PresentationFormat>On-screen Show (4:3)</PresentationFormat>
  <Lines>0</Lines>
  <Paragraphs>416</Paragraphs>
  <Slides>36</Slides>
  <Notes>31</Notes>
  <HiddenSlides>0</HiddenSlides>
  <MMClips>4</MMClips>
  <ScaleCrop>false</ScaleCrop>
  <HeadingPairs>
    <vt:vector size="6" baseType="variant">
      <vt:variant>
        <vt:lpstr>Fonts Used</vt:lpstr>
      </vt:variant>
      <vt:variant>
        <vt:i4>13</vt:i4>
      </vt:variant>
      <vt:variant>
        <vt:lpstr>Theme</vt:lpstr>
      </vt:variant>
      <vt:variant>
        <vt:i4>10</vt:i4>
      </vt:variant>
      <vt:variant>
        <vt:lpstr>Slide Titles</vt:lpstr>
      </vt:variant>
      <vt:variant>
        <vt:i4>36</vt:i4>
      </vt:variant>
    </vt:vector>
  </HeadingPairs>
  <TitlesOfParts>
    <vt:vector size="59" baseType="lpstr">
      <vt:lpstr>Aharoni</vt:lpstr>
      <vt:lpstr>Arial</vt:lpstr>
      <vt:lpstr>Arial Black</vt:lpstr>
      <vt:lpstr>Arial Narrow</vt:lpstr>
      <vt:lpstr>Baskerville Old Face</vt:lpstr>
      <vt:lpstr>Calibri</vt:lpstr>
      <vt:lpstr>Century Gothic</vt:lpstr>
      <vt:lpstr>Comic Sans MS</vt:lpstr>
      <vt:lpstr>Lucida Grande CE</vt:lpstr>
      <vt:lpstr>Times New Roman</vt:lpstr>
      <vt:lpstr>Wingdings</vt:lpstr>
      <vt:lpstr>Wingdings 2</vt:lpstr>
      <vt:lpstr>Wingdings 3</vt:lpstr>
      <vt:lpstr>Parent ? slide</vt:lpstr>
      <vt:lpstr>Custom Design</vt:lpstr>
      <vt:lpstr>Course slide</vt:lpstr>
      <vt:lpstr>Tan background</vt:lpstr>
      <vt:lpstr>Green background</vt:lpstr>
      <vt:lpstr>Text 2</vt:lpstr>
      <vt:lpstr>1_Course slide</vt:lpstr>
      <vt:lpstr>1_Tan background</vt:lpstr>
      <vt:lpstr>1_Text 2</vt:lpstr>
      <vt:lpstr>Slice</vt:lpstr>
      <vt:lpstr>Reducing the effects of trauma:  Youth Thrive: A Framework to Support success  USBE Adult Education &amp; Youth in care fall conference September 27, 2019</vt:lpstr>
      <vt:lpstr>“A Different Lens”</vt:lpstr>
      <vt:lpstr>Strength-Based Theory: Looking at Families and youth Through a Different Lens</vt:lpstr>
      <vt:lpstr>Training Your Brain to See A Different Perspective</vt:lpstr>
      <vt:lpstr>Your Reality is Your Choice</vt:lpstr>
      <vt:lpstr>Risk and Protective Factors Cartoon</vt:lpstr>
      <vt:lpstr>Understanding Trauma</vt:lpstr>
      <vt:lpstr>ACES – Adverse Childhood Experiences Study</vt:lpstr>
      <vt:lpstr>How Prevalent Are ACEs?</vt:lpstr>
      <vt:lpstr>What Impact Do ACEs Have?</vt:lpstr>
      <vt:lpstr>What Impact Do ACEs Have?</vt:lpstr>
      <vt:lpstr>Learn More About the ACE Study</vt:lpstr>
      <vt:lpstr>Early Trauma and later behavior</vt:lpstr>
      <vt:lpstr>10 things about childhood trauma  everyone should know </vt:lpstr>
      <vt:lpstr>10 things about childhood trauma  everyone should know  (continued…)</vt:lpstr>
      <vt:lpstr>PowerPoint Presentation</vt:lpstr>
      <vt:lpstr>PowerPoint Presentation</vt:lpstr>
      <vt:lpstr>Risk, Protective, and Promotive Factors</vt:lpstr>
      <vt:lpstr>Paul Smith – typerwriter artist</vt:lpstr>
      <vt:lpstr>Youth Thrive Framework</vt:lpstr>
      <vt:lpstr>Youth Thrive Protective and Promotive Factors</vt:lpstr>
      <vt:lpstr>resilience</vt:lpstr>
      <vt:lpstr>Social Connections</vt:lpstr>
      <vt:lpstr>PowerPoint Presentation</vt:lpstr>
      <vt:lpstr>PowerPoint Presentation</vt:lpstr>
      <vt:lpstr>PowerPoint Presentation</vt:lpstr>
      <vt:lpstr>PowerPoint Presentation</vt:lpstr>
      <vt:lpstr>PowerPoint Presentation</vt:lpstr>
      <vt:lpstr>Learn More About Youth thrive</vt:lpstr>
      <vt:lpstr>Learn More About the Protective Factors</vt:lpstr>
      <vt:lpstr>Protective Factors Are Dependent on Culture</vt:lpstr>
      <vt:lpstr>Raising Positivity = Happiness Advantage</vt:lpstr>
      <vt:lpstr>Benefits of Happy Thoughts</vt:lpstr>
      <vt:lpstr>PowerPoint Presentation</vt:lpstr>
      <vt:lpstr>Quick Stress Tips to Remember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Alliance of Children’s Trust and Prevention Funds Organizational Structures</dc:title>
  <dc:creator>Bob Caldwell</dc:creator>
  <cp:lastModifiedBy>Tandalaya Stitt</cp:lastModifiedBy>
  <cp:revision>714</cp:revision>
  <cp:lastPrinted>2019-01-29T18:32:53Z</cp:lastPrinted>
  <dcterms:modified xsi:type="dcterms:W3CDTF">2019-09-16T16:38:23Z</dcterms:modified>
</cp:coreProperties>
</file>